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3"/>
  </p:notesMasterIdLst>
  <p:handoutMasterIdLst>
    <p:handoutMasterId r:id="rId4"/>
  </p:handoutMasterIdLst>
  <p:sldIdLst>
    <p:sldId id="405" r:id="rId2"/>
  </p:sldIdLst>
  <p:sldSz cx="21597938" cy="32397700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1pPr>
    <a:lvl2pPr marL="403279"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2pPr>
    <a:lvl3pPr marL="806559"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3pPr>
    <a:lvl4pPr marL="1209838"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4pPr>
    <a:lvl5pPr marL="1613118" algn="ctr" rtl="0" fontAlgn="base">
      <a:spcBef>
        <a:spcPct val="0"/>
      </a:spcBef>
      <a:spcAft>
        <a:spcPct val="0"/>
      </a:spcAft>
      <a:defRPr sz="6100" kern="1200">
        <a:solidFill>
          <a:schemeClr val="tx1"/>
        </a:solidFill>
        <a:latin typeface="Arial" charset="0"/>
        <a:ea typeface="+mn-ea"/>
        <a:cs typeface="+mn-cs"/>
      </a:defRPr>
    </a:lvl5pPr>
    <a:lvl6pPr marL="2016397" algn="l" defTabSz="806559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6pPr>
    <a:lvl7pPr marL="2419676" algn="l" defTabSz="806559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7pPr>
    <a:lvl8pPr marL="2822956" algn="l" defTabSz="806559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8pPr>
    <a:lvl9pPr marL="3226235" algn="l" defTabSz="806559" rtl="0" eaLnBrk="1" latinLnBrk="0" hangingPunct="1">
      <a:defRPr sz="6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0">
          <p15:clr>
            <a:srgbClr val="A4A3A4"/>
          </p15:clr>
        </p15:guide>
        <p15:guide id="2" orient="horz" pos="19876">
          <p15:clr>
            <a:srgbClr val="A4A3A4"/>
          </p15:clr>
        </p15:guide>
        <p15:guide id="3" orient="horz" pos="1400">
          <p15:clr>
            <a:srgbClr val="A4A3A4"/>
          </p15:clr>
        </p15:guide>
        <p15:guide id="4" pos="132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" initials="a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899E2"/>
    <a:srgbClr val="CCECFF"/>
    <a:srgbClr val="9966FF"/>
    <a:srgbClr val="0000FF"/>
    <a:srgbClr val="0E97DC"/>
    <a:srgbClr val="E8E8E8"/>
    <a:srgbClr val="EEEEEE"/>
    <a:srgbClr val="E4E4E4"/>
    <a:srgbClr val="DBD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932" autoAdjust="0"/>
  </p:normalViewPr>
  <p:slideViewPr>
    <p:cSldViewPr snapToGrid="0">
      <p:cViewPr varScale="1">
        <p:scale>
          <a:sx n="14" d="100"/>
          <a:sy n="14" d="100"/>
        </p:scale>
        <p:origin x="2260" y="112"/>
      </p:cViewPr>
      <p:guideLst>
        <p:guide orient="horz" pos="4760"/>
        <p:guide orient="horz" pos="19876"/>
        <p:guide orient="horz" pos="1400"/>
        <p:guide pos="1328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04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CCA42F-D1FB-9731-59EC-F20DA78EB5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098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82C430-A041-AA2D-2FA7-60E25A2A5F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3650" y="0"/>
            <a:ext cx="29098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76F5-F93D-443E-ABBE-5F50F7985CF4}" type="datetimeFigureOut">
              <a:rPr lang="en-GB" smtClean="0"/>
              <a:t>24/07/2024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9295EA-95E4-C543-6361-C46CF0B35C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5700"/>
            <a:ext cx="29098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1215DC-656D-1004-188A-F0FFF22323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3650" y="8775700"/>
            <a:ext cx="29098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B36B-9269-42A7-B0E1-48A92332A4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501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03450" y="692150"/>
            <a:ext cx="23098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7EDDF8-D6D9-463B-9936-2A07CC8CE5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0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0327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06559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2098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61311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016397" algn="l" defTabSz="80655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19676" algn="l" defTabSz="80655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22956" algn="l" defTabSz="80655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26235" algn="l" defTabSz="80655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845" y="10064288"/>
            <a:ext cx="18358248" cy="694450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9691" y="18358698"/>
            <a:ext cx="15118557" cy="82794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98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97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95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9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9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913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489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988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6A342-A152-A6ED-E481-43B3332F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849B4-AD3C-4EE4-A21A-4AC406FF1A79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C8501-DA8B-3017-0405-B5BF91FC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7463E-BC33-5C6B-2ABD-8726C050F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C1770-75CF-4912-A16E-756F0D519934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72246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F45C1-9CDF-04C4-180B-7A268CAD1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AE3B9-FD2F-479E-A010-ABA0A0C43898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87C9B-2B0D-118C-BC7C-0CDD29FF7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E2515-8B6F-4DDE-73FB-5EFFCC5CD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9B0E3C-9C71-41A3-A15C-C0EB65339241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25682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658505" y="1297413"/>
            <a:ext cx="4859536" cy="27643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897" y="1297413"/>
            <a:ext cx="14218643" cy="27643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C2235-DDF3-DFFC-FCB3-1D990CD36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30CA-35BB-41B1-8749-D43EA47C421F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4C582-DFF1-ADEC-7C67-0FA59CC52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A7FC0-E014-EAFB-85D2-8B8DC2A8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6B923-97D7-476B-862F-C6101F948AC3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614814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A6498E-F7A4-3241-76BE-96FC8B82639A}"/>
              </a:ext>
            </a:extLst>
          </p:cNvPr>
          <p:cNvSpPr/>
          <p:nvPr userDrawn="1"/>
        </p:nvSpPr>
        <p:spPr>
          <a:xfrm>
            <a:off x="0" y="0"/>
            <a:ext cx="21597938" cy="32397700"/>
          </a:xfrm>
          <a:prstGeom prst="rect">
            <a:avLst/>
          </a:prstGeom>
          <a:solidFill>
            <a:srgbClr val="2B12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6"/>
          </a:p>
        </p:txBody>
      </p:sp>
    </p:spTree>
    <p:extLst>
      <p:ext uri="{BB962C8B-B14F-4D97-AF65-F5344CB8AC3E}">
        <p14:creationId xmlns:p14="http://schemas.microsoft.com/office/powerpoint/2010/main" val="361460807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FF5221-6543-6D9C-CDA0-920C19EBB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EC8CD-3FDE-463E-BABD-82AFFF91F66A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12B08-65B4-16C1-4CF5-4B6C4E740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9C946-5A1E-C360-2BE3-65337DB4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2B40C-F6A8-4E23-9242-836649A38BA9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99150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089" y="20818525"/>
            <a:ext cx="18358248" cy="6434543"/>
          </a:xfrm>
        </p:spPr>
        <p:txBody>
          <a:bodyPr anchor="t"/>
          <a:lstStyle>
            <a:lvl1pPr algn="l">
              <a:defRPr sz="13112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089" y="13731531"/>
            <a:ext cx="18358248" cy="7086994"/>
          </a:xfrm>
        </p:spPr>
        <p:txBody>
          <a:bodyPr anchor="b"/>
          <a:lstStyle>
            <a:lvl1pPr marL="0" indent="0">
              <a:buNone/>
              <a:defRPr sz="6513">
                <a:solidFill>
                  <a:schemeClr val="tx1">
                    <a:tint val="75000"/>
                  </a:schemeClr>
                </a:solidFill>
              </a:defRPr>
            </a:lvl1pPr>
            <a:lvl2pPr marL="1498556" indent="0">
              <a:buNone/>
              <a:defRPr sz="5913">
                <a:solidFill>
                  <a:schemeClr val="tx1">
                    <a:tint val="75000"/>
                  </a:schemeClr>
                </a:solidFill>
              </a:defRPr>
            </a:lvl2pPr>
            <a:lvl3pPr marL="2997112" indent="0">
              <a:buNone/>
              <a:defRPr sz="5228">
                <a:solidFill>
                  <a:schemeClr val="tx1">
                    <a:tint val="75000"/>
                  </a:schemeClr>
                </a:solidFill>
              </a:defRPr>
            </a:lvl3pPr>
            <a:lvl4pPr marL="4495669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4pPr>
            <a:lvl5pPr marL="5994225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5pPr>
            <a:lvl6pPr marL="7492782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6pPr>
            <a:lvl7pPr marL="8991338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7pPr>
            <a:lvl8pPr marL="10489894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8pPr>
            <a:lvl9pPr marL="11988450" indent="0">
              <a:buNone/>
              <a:defRPr sz="46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28361-3085-06A2-2EC6-6DFF7F862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CA802-71BC-4B19-B306-68BF8CA5872A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C114D-F7C3-96DC-8E41-DB6D0CE9B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3DB42-A469-A72D-D126-2486ECE0B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CE5FB-CB9C-444A-8213-B077115DE6E8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59375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897" y="7559467"/>
            <a:ext cx="9539089" cy="21380984"/>
          </a:xfrm>
        </p:spPr>
        <p:txBody>
          <a:bodyPr/>
          <a:lstStyle>
            <a:lvl1pPr>
              <a:defRPr sz="9170"/>
            </a:lvl1pPr>
            <a:lvl2pPr>
              <a:defRPr sz="7884"/>
            </a:lvl2pPr>
            <a:lvl3pPr>
              <a:defRPr sz="6513"/>
            </a:lvl3pPr>
            <a:lvl4pPr>
              <a:defRPr sz="5913"/>
            </a:lvl4pPr>
            <a:lvl5pPr>
              <a:defRPr sz="5913"/>
            </a:lvl5pPr>
            <a:lvl6pPr>
              <a:defRPr sz="5913"/>
            </a:lvl6pPr>
            <a:lvl7pPr>
              <a:defRPr sz="5913"/>
            </a:lvl7pPr>
            <a:lvl8pPr>
              <a:defRPr sz="5913"/>
            </a:lvl8pPr>
            <a:lvl9pPr>
              <a:defRPr sz="59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8952" y="7559467"/>
            <a:ext cx="9539089" cy="21380984"/>
          </a:xfrm>
        </p:spPr>
        <p:txBody>
          <a:bodyPr/>
          <a:lstStyle>
            <a:lvl1pPr>
              <a:defRPr sz="9170"/>
            </a:lvl1pPr>
            <a:lvl2pPr>
              <a:defRPr sz="7884"/>
            </a:lvl2pPr>
            <a:lvl3pPr>
              <a:defRPr sz="6513"/>
            </a:lvl3pPr>
            <a:lvl4pPr>
              <a:defRPr sz="5913"/>
            </a:lvl4pPr>
            <a:lvl5pPr>
              <a:defRPr sz="5913"/>
            </a:lvl5pPr>
            <a:lvl6pPr>
              <a:defRPr sz="5913"/>
            </a:lvl6pPr>
            <a:lvl7pPr>
              <a:defRPr sz="5913"/>
            </a:lvl7pPr>
            <a:lvl8pPr>
              <a:defRPr sz="5913"/>
            </a:lvl8pPr>
            <a:lvl9pPr>
              <a:defRPr sz="59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BB9BD-F5CA-0980-820E-F71BF18BF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A5A0E-5CD4-4995-86B7-084493AB959C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BDF06-1F16-CEA7-05A6-70C788E6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9D23D-B8B8-B1CB-F930-EDEF60DE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65526-FF1B-4451-A3DB-8D8673416545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79777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897" y="7251987"/>
            <a:ext cx="9542840" cy="3022283"/>
          </a:xfrm>
        </p:spPr>
        <p:txBody>
          <a:bodyPr anchor="b"/>
          <a:lstStyle>
            <a:lvl1pPr marL="0" indent="0">
              <a:buNone/>
              <a:defRPr sz="7884" b="1"/>
            </a:lvl1pPr>
            <a:lvl2pPr marL="1498556" indent="0">
              <a:buNone/>
              <a:defRPr sz="6513" b="1"/>
            </a:lvl2pPr>
            <a:lvl3pPr marL="2997112" indent="0">
              <a:buNone/>
              <a:defRPr sz="5913" b="1"/>
            </a:lvl3pPr>
            <a:lvl4pPr marL="4495669" indent="0">
              <a:buNone/>
              <a:defRPr sz="5228" b="1"/>
            </a:lvl4pPr>
            <a:lvl5pPr marL="5994225" indent="0">
              <a:buNone/>
              <a:defRPr sz="5228" b="1"/>
            </a:lvl5pPr>
            <a:lvl6pPr marL="7492782" indent="0">
              <a:buNone/>
              <a:defRPr sz="5228" b="1"/>
            </a:lvl6pPr>
            <a:lvl7pPr marL="8991338" indent="0">
              <a:buNone/>
              <a:defRPr sz="5228" b="1"/>
            </a:lvl7pPr>
            <a:lvl8pPr marL="10489894" indent="0">
              <a:buNone/>
              <a:defRPr sz="5228" b="1"/>
            </a:lvl8pPr>
            <a:lvl9pPr marL="11988450" indent="0">
              <a:buNone/>
              <a:defRPr sz="52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9897" y="10274271"/>
            <a:ext cx="9542840" cy="18666177"/>
          </a:xfrm>
        </p:spPr>
        <p:txBody>
          <a:bodyPr/>
          <a:lstStyle>
            <a:lvl1pPr>
              <a:defRPr sz="7884"/>
            </a:lvl1pPr>
            <a:lvl2pPr>
              <a:defRPr sz="6513"/>
            </a:lvl2pPr>
            <a:lvl3pPr>
              <a:defRPr sz="5913"/>
            </a:lvl3pPr>
            <a:lvl4pPr>
              <a:defRPr sz="5228"/>
            </a:lvl4pPr>
            <a:lvl5pPr>
              <a:defRPr sz="5228"/>
            </a:lvl5pPr>
            <a:lvl6pPr>
              <a:defRPr sz="5228"/>
            </a:lvl6pPr>
            <a:lvl7pPr>
              <a:defRPr sz="5228"/>
            </a:lvl7pPr>
            <a:lvl8pPr>
              <a:defRPr sz="5228"/>
            </a:lvl8pPr>
            <a:lvl9pPr>
              <a:defRPr sz="52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1454" y="7251987"/>
            <a:ext cx="9546589" cy="3022283"/>
          </a:xfrm>
        </p:spPr>
        <p:txBody>
          <a:bodyPr anchor="b"/>
          <a:lstStyle>
            <a:lvl1pPr marL="0" indent="0">
              <a:buNone/>
              <a:defRPr sz="7884" b="1"/>
            </a:lvl1pPr>
            <a:lvl2pPr marL="1498556" indent="0">
              <a:buNone/>
              <a:defRPr sz="6513" b="1"/>
            </a:lvl2pPr>
            <a:lvl3pPr marL="2997112" indent="0">
              <a:buNone/>
              <a:defRPr sz="5913" b="1"/>
            </a:lvl3pPr>
            <a:lvl4pPr marL="4495669" indent="0">
              <a:buNone/>
              <a:defRPr sz="5228" b="1"/>
            </a:lvl4pPr>
            <a:lvl5pPr marL="5994225" indent="0">
              <a:buNone/>
              <a:defRPr sz="5228" b="1"/>
            </a:lvl5pPr>
            <a:lvl6pPr marL="7492782" indent="0">
              <a:buNone/>
              <a:defRPr sz="5228" b="1"/>
            </a:lvl6pPr>
            <a:lvl7pPr marL="8991338" indent="0">
              <a:buNone/>
              <a:defRPr sz="5228" b="1"/>
            </a:lvl7pPr>
            <a:lvl8pPr marL="10489894" indent="0">
              <a:buNone/>
              <a:defRPr sz="5228" b="1"/>
            </a:lvl8pPr>
            <a:lvl9pPr marL="11988450" indent="0">
              <a:buNone/>
              <a:defRPr sz="522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1454" y="10274271"/>
            <a:ext cx="9546589" cy="18666177"/>
          </a:xfrm>
        </p:spPr>
        <p:txBody>
          <a:bodyPr/>
          <a:lstStyle>
            <a:lvl1pPr>
              <a:defRPr sz="7884"/>
            </a:lvl1pPr>
            <a:lvl2pPr>
              <a:defRPr sz="6513"/>
            </a:lvl2pPr>
            <a:lvl3pPr>
              <a:defRPr sz="5913"/>
            </a:lvl3pPr>
            <a:lvl4pPr>
              <a:defRPr sz="5228"/>
            </a:lvl4pPr>
            <a:lvl5pPr>
              <a:defRPr sz="5228"/>
            </a:lvl5pPr>
            <a:lvl6pPr>
              <a:defRPr sz="5228"/>
            </a:lvl6pPr>
            <a:lvl7pPr>
              <a:defRPr sz="5228"/>
            </a:lvl7pPr>
            <a:lvl8pPr>
              <a:defRPr sz="5228"/>
            </a:lvl8pPr>
            <a:lvl9pPr>
              <a:defRPr sz="52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D3C399-951F-8258-8396-B6CE2ED7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78DA4-CBD2-4FE4-8E0E-FC8E25A3522F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DF70C4-8D85-111E-C338-34391273F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FBA5A-CBE1-4761-1BEA-FC04B5956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F34B3-BADD-44E3-93E1-49894847EF60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104841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58E6F1-3788-2B24-84DC-D8509F087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A2A01-9599-4A54-9361-583763FD4D3F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CA4C49-301F-70FA-0BFD-11DA8105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58C5B-1B42-07E7-E7C3-AFC09DF49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6F0FB-4A8E-4132-AC2B-25557AE86414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237115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A12229-ECA3-6696-EE32-0C8225968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2F52-337F-49A3-A75D-A61E9F868704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70A3FF-97D8-6FBA-95B3-E66ABA5E0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F70EC9-10AA-290E-F169-C0493C35D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7E533C-29B3-4883-83F5-0F4E618DA2C2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28431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898" y="1289908"/>
            <a:ext cx="7105573" cy="5489611"/>
          </a:xfrm>
        </p:spPr>
        <p:txBody>
          <a:bodyPr anchor="b"/>
          <a:lstStyle>
            <a:lvl1pPr algn="l">
              <a:defRPr sz="651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4194" y="1289912"/>
            <a:ext cx="12073847" cy="27650539"/>
          </a:xfrm>
        </p:spPr>
        <p:txBody>
          <a:bodyPr/>
          <a:lstStyle>
            <a:lvl1pPr>
              <a:defRPr sz="10455"/>
            </a:lvl1pPr>
            <a:lvl2pPr>
              <a:defRPr sz="9170"/>
            </a:lvl2pPr>
            <a:lvl3pPr>
              <a:defRPr sz="7884"/>
            </a:lvl3pPr>
            <a:lvl4pPr>
              <a:defRPr sz="6513"/>
            </a:lvl4pPr>
            <a:lvl5pPr>
              <a:defRPr sz="6513"/>
            </a:lvl5pPr>
            <a:lvl6pPr>
              <a:defRPr sz="6513"/>
            </a:lvl6pPr>
            <a:lvl7pPr>
              <a:defRPr sz="6513"/>
            </a:lvl7pPr>
            <a:lvl8pPr>
              <a:defRPr sz="6513"/>
            </a:lvl8pPr>
            <a:lvl9pPr>
              <a:defRPr sz="65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9898" y="6779521"/>
            <a:ext cx="7105573" cy="22160929"/>
          </a:xfrm>
        </p:spPr>
        <p:txBody>
          <a:bodyPr/>
          <a:lstStyle>
            <a:lvl1pPr marL="0" indent="0">
              <a:buNone/>
              <a:defRPr sz="4628"/>
            </a:lvl1pPr>
            <a:lvl2pPr marL="1498556" indent="0">
              <a:buNone/>
              <a:defRPr sz="3942"/>
            </a:lvl2pPr>
            <a:lvl3pPr marL="2997112" indent="0">
              <a:buNone/>
              <a:defRPr sz="3257"/>
            </a:lvl3pPr>
            <a:lvl4pPr marL="4495669" indent="0">
              <a:buNone/>
              <a:defRPr sz="2914"/>
            </a:lvl4pPr>
            <a:lvl5pPr marL="5994225" indent="0">
              <a:buNone/>
              <a:defRPr sz="2914"/>
            </a:lvl5pPr>
            <a:lvl6pPr marL="7492782" indent="0">
              <a:buNone/>
              <a:defRPr sz="2914"/>
            </a:lvl6pPr>
            <a:lvl7pPr marL="8991338" indent="0">
              <a:buNone/>
              <a:defRPr sz="2914"/>
            </a:lvl7pPr>
            <a:lvl8pPr marL="10489894" indent="0">
              <a:buNone/>
              <a:defRPr sz="2914"/>
            </a:lvl8pPr>
            <a:lvl9pPr marL="11988450" indent="0">
              <a:buNone/>
              <a:defRPr sz="29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3AA0C-0C94-E63D-2916-6C8919E6A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09AD6-6A81-4AE5-987E-4F144EB201E7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AA0B5-F0C9-C2A0-54CD-53A46DDC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A7F8E-F2FD-F3AC-29D4-5CED14F6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498DC-1354-4004-AA9E-22BB5CD8176D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271735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7" y="22678391"/>
            <a:ext cx="12958763" cy="2677312"/>
          </a:xfrm>
        </p:spPr>
        <p:txBody>
          <a:bodyPr anchor="b"/>
          <a:lstStyle>
            <a:lvl1pPr algn="l">
              <a:defRPr sz="651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33347" y="2894795"/>
            <a:ext cx="12958763" cy="19438620"/>
          </a:xfrm>
        </p:spPr>
        <p:txBody>
          <a:bodyPr rtlCol="0">
            <a:normAutofit/>
          </a:bodyPr>
          <a:lstStyle>
            <a:lvl1pPr marL="0" indent="0">
              <a:buNone/>
              <a:defRPr sz="10455"/>
            </a:lvl1pPr>
            <a:lvl2pPr marL="1498556" indent="0">
              <a:buNone/>
              <a:defRPr sz="9170"/>
            </a:lvl2pPr>
            <a:lvl3pPr marL="2997112" indent="0">
              <a:buNone/>
              <a:defRPr sz="7884"/>
            </a:lvl3pPr>
            <a:lvl4pPr marL="4495669" indent="0">
              <a:buNone/>
              <a:defRPr sz="6513"/>
            </a:lvl4pPr>
            <a:lvl5pPr marL="5994225" indent="0">
              <a:buNone/>
              <a:defRPr sz="6513"/>
            </a:lvl5pPr>
            <a:lvl6pPr marL="7492782" indent="0">
              <a:buNone/>
              <a:defRPr sz="6513"/>
            </a:lvl6pPr>
            <a:lvl7pPr marL="8991338" indent="0">
              <a:buNone/>
              <a:defRPr sz="6513"/>
            </a:lvl7pPr>
            <a:lvl8pPr marL="10489894" indent="0">
              <a:buNone/>
              <a:defRPr sz="6513"/>
            </a:lvl8pPr>
            <a:lvl9pPr marL="11988450" indent="0">
              <a:buNone/>
              <a:defRPr sz="6513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3347" y="25355702"/>
            <a:ext cx="12958763" cy="3802228"/>
          </a:xfrm>
        </p:spPr>
        <p:txBody>
          <a:bodyPr/>
          <a:lstStyle>
            <a:lvl1pPr marL="0" indent="0">
              <a:buNone/>
              <a:defRPr sz="4628"/>
            </a:lvl1pPr>
            <a:lvl2pPr marL="1498556" indent="0">
              <a:buNone/>
              <a:defRPr sz="3942"/>
            </a:lvl2pPr>
            <a:lvl3pPr marL="2997112" indent="0">
              <a:buNone/>
              <a:defRPr sz="3257"/>
            </a:lvl3pPr>
            <a:lvl4pPr marL="4495669" indent="0">
              <a:buNone/>
              <a:defRPr sz="2914"/>
            </a:lvl4pPr>
            <a:lvl5pPr marL="5994225" indent="0">
              <a:buNone/>
              <a:defRPr sz="2914"/>
            </a:lvl5pPr>
            <a:lvl6pPr marL="7492782" indent="0">
              <a:buNone/>
              <a:defRPr sz="2914"/>
            </a:lvl6pPr>
            <a:lvl7pPr marL="8991338" indent="0">
              <a:buNone/>
              <a:defRPr sz="2914"/>
            </a:lvl7pPr>
            <a:lvl8pPr marL="10489894" indent="0">
              <a:buNone/>
              <a:defRPr sz="2914"/>
            </a:lvl8pPr>
            <a:lvl9pPr marL="11988450" indent="0">
              <a:buNone/>
              <a:defRPr sz="29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420FB-13F0-846E-25B7-E9E677D5A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DC78D-083D-437F-82B1-23134186B5F5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75E875-6327-19D5-CEF5-1AD94CF4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C5BB7-A44C-4262-C3A1-C30BFFD3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ED6792-E9FA-47B7-AD74-642C7639187A}" type="slidenum">
              <a:rPr lang="en-US" altLang="fa-IR"/>
              <a:pPr/>
              <a:t>‹#›</a:t>
            </a:fld>
            <a:endParaRPr lang="en-US" altLang="fa-IR"/>
          </a:p>
        </p:txBody>
      </p:sp>
    </p:spTree>
    <p:extLst>
      <p:ext uri="{BB962C8B-B14F-4D97-AF65-F5344CB8AC3E}">
        <p14:creationId xmlns:p14="http://schemas.microsoft.com/office/powerpoint/2010/main" val="348319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F26">
                <a:alpha val="90999"/>
              </a:srgbClr>
            </a:gs>
            <a:gs pos="22000">
              <a:srgbClr val="FFFF26">
                <a:alpha val="92979"/>
              </a:srgbClr>
            </a:gs>
            <a:gs pos="25000">
              <a:srgbClr val="FFFFFF">
                <a:alpha val="93249"/>
              </a:srgbClr>
            </a:gs>
            <a:gs pos="31860">
              <a:srgbClr val="FFFFFF">
                <a:alpha val="93867"/>
              </a:srgbClr>
            </a:gs>
            <a:gs pos="35001">
              <a:srgbClr val="FFFFFF">
                <a:alpha val="94149"/>
              </a:srgbClr>
            </a:gs>
            <a:gs pos="100000">
              <a:srgbClr val="4BACC6"/>
            </a:gs>
          </a:gsLst>
          <a:path path="shap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C8FAA55-3CAA-18B0-050D-7384CC422EA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80237" y="1297222"/>
            <a:ext cx="19437464" cy="5400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721" tIns="174861" rIns="349721" bIns="1748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B21CA9E-07B7-A09D-6DB8-8B169753B26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80237" y="7559036"/>
            <a:ext cx="19437464" cy="21381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49721" tIns="174861" rIns="349721" bIns="174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a-IR"/>
              <a:t>Click to edit Master text styles</a:t>
            </a:r>
          </a:p>
          <a:p>
            <a:pPr lvl="1"/>
            <a:r>
              <a:rPr lang="en-US" altLang="fa-IR"/>
              <a:t>Second level</a:t>
            </a:r>
          </a:p>
          <a:p>
            <a:pPr lvl="2"/>
            <a:r>
              <a:rPr lang="en-US" altLang="fa-IR"/>
              <a:t>Third level</a:t>
            </a:r>
          </a:p>
          <a:p>
            <a:pPr lvl="3"/>
            <a:r>
              <a:rPr lang="en-US" altLang="fa-IR"/>
              <a:t>Fourth level</a:t>
            </a:r>
          </a:p>
          <a:p>
            <a:pPr lvl="4"/>
            <a:r>
              <a:rPr lang="en-US" altLang="fa-I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AA739-F644-F790-2E1A-BCD0C78EBB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0237" y="30027554"/>
            <a:ext cx="5039292" cy="1725820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l" eaLnBrk="1" hangingPunct="1">
              <a:defRPr sz="3942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940A520-3697-4CB5-98BA-D0D0AF8A7A76}" type="datetimeFigureOut">
              <a:rPr lang="en-US"/>
              <a:pPr>
                <a:defRPr/>
              </a:pPr>
              <a:t>7/24/2024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F6291-6A55-C62C-B591-3ECBDF3969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79352" y="30027554"/>
            <a:ext cx="6839234" cy="1725820"/>
          </a:xfrm>
          <a:prstGeom prst="rect">
            <a:avLst/>
          </a:prstGeom>
        </p:spPr>
        <p:txBody>
          <a:bodyPr vert="horz" lIns="349721" tIns="174861" rIns="349721" bIns="174861" rtlCol="0" anchor="ctr"/>
          <a:lstStyle>
            <a:lvl1pPr algn="ctr" eaLnBrk="1" hangingPunct="1">
              <a:defRPr sz="3942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70E12-F77E-4735-1836-21B13A268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478409" y="30027554"/>
            <a:ext cx="5039292" cy="1725820"/>
          </a:xfrm>
          <a:prstGeom prst="rect">
            <a:avLst/>
          </a:prstGeom>
        </p:spPr>
        <p:txBody>
          <a:bodyPr vert="horz" wrap="square" lIns="349721" tIns="174861" rIns="349721" bIns="17486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942">
                <a:solidFill>
                  <a:srgbClr val="898989"/>
                </a:solidFill>
              </a:defRPr>
            </a:lvl1pPr>
          </a:lstStyle>
          <a:p>
            <a:fld id="{99BD2C99-3293-490F-AC95-E73034E15AFD}" type="slidenum">
              <a:rPr lang="en-US" altLang="fa-IR"/>
              <a:pPr/>
              <a:t>‹#›</a:t>
            </a:fld>
            <a:endParaRPr lang="en-US" altLang="fa-IR"/>
          </a:p>
        </p:txBody>
      </p:sp>
      <p:graphicFrame>
        <p:nvGraphicFramePr>
          <p:cNvPr id="1031" name="Object 13">
            <a:extLst>
              <a:ext uri="{FF2B5EF4-FFF2-40B4-BE49-F238E27FC236}">
                <a16:creationId xmlns:a16="http://schemas.microsoft.com/office/drawing/2014/main" id="{87F0DB2B-FF8A-A3B4-4A9C-0424AA22D0D8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16335524" y="31901956"/>
          <a:ext cx="4435230" cy="157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orelDRAW" r:id="rId15" imgW="8833104" imgH="310896" progId="">
                  <p:embed/>
                </p:oleObj>
              </mc:Choice>
              <mc:Fallback>
                <p:oleObj name="CorelDRAW" r:id="rId15" imgW="8833104" imgH="310896" progId="">
                  <p:embed/>
                  <p:pic>
                    <p:nvPicPr>
                      <p:cNvPr id="1031" name="Object 13">
                        <a:extLst>
                          <a:ext uri="{FF2B5EF4-FFF2-40B4-BE49-F238E27FC236}">
                            <a16:creationId xmlns:a16="http://schemas.microsoft.com/office/drawing/2014/main" id="{87F0DB2B-FF8A-A3B4-4A9C-0424AA22D0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35524" y="31901956"/>
                        <a:ext cx="4435230" cy="157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710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  <p:sldLayoutId id="2147484037" r:id="rId12"/>
  </p:sldLayoutIdLst>
  <p:txStyles>
    <p:titleStyle>
      <a:lvl1pPr algn="ctr" defTabSz="2995793" rtl="0" eaLnBrk="0" fontAlgn="base" hangingPunct="0">
        <a:spcBef>
          <a:spcPct val="0"/>
        </a:spcBef>
        <a:spcAft>
          <a:spcPct val="0"/>
        </a:spcAft>
        <a:defRPr sz="1439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95793" rtl="0" eaLnBrk="0" fontAlgn="base" hangingPunct="0">
        <a:spcBef>
          <a:spcPct val="0"/>
        </a:spcBef>
        <a:spcAft>
          <a:spcPct val="0"/>
        </a:spcAft>
        <a:defRPr sz="14398">
          <a:solidFill>
            <a:schemeClr val="tx1"/>
          </a:solidFill>
          <a:latin typeface="Calibri" pitchFamily="34" charset="0"/>
        </a:defRPr>
      </a:lvl2pPr>
      <a:lvl3pPr algn="ctr" defTabSz="2995793" rtl="0" eaLnBrk="0" fontAlgn="base" hangingPunct="0">
        <a:spcBef>
          <a:spcPct val="0"/>
        </a:spcBef>
        <a:spcAft>
          <a:spcPct val="0"/>
        </a:spcAft>
        <a:defRPr sz="14398">
          <a:solidFill>
            <a:schemeClr val="tx1"/>
          </a:solidFill>
          <a:latin typeface="Calibri" pitchFamily="34" charset="0"/>
        </a:defRPr>
      </a:lvl3pPr>
      <a:lvl4pPr algn="ctr" defTabSz="2995793" rtl="0" eaLnBrk="0" fontAlgn="base" hangingPunct="0">
        <a:spcBef>
          <a:spcPct val="0"/>
        </a:spcBef>
        <a:spcAft>
          <a:spcPct val="0"/>
        </a:spcAft>
        <a:defRPr sz="14398">
          <a:solidFill>
            <a:schemeClr val="tx1"/>
          </a:solidFill>
          <a:latin typeface="Calibri" pitchFamily="34" charset="0"/>
        </a:defRPr>
      </a:lvl4pPr>
      <a:lvl5pPr algn="ctr" defTabSz="2995793" rtl="0" eaLnBrk="0" fontAlgn="base" hangingPunct="0">
        <a:spcBef>
          <a:spcPct val="0"/>
        </a:spcBef>
        <a:spcAft>
          <a:spcPct val="0"/>
        </a:spcAft>
        <a:defRPr sz="14398">
          <a:solidFill>
            <a:schemeClr val="tx1"/>
          </a:solidFill>
          <a:latin typeface="Calibri" pitchFamily="34" charset="0"/>
        </a:defRPr>
      </a:lvl5pPr>
      <a:lvl6pPr marL="391820" algn="ctr" defTabSz="2995793" rtl="0" fontAlgn="base">
        <a:spcBef>
          <a:spcPct val="0"/>
        </a:spcBef>
        <a:spcAft>
          <a:spcPct val="0"/>
        </a:spcAft>
        <a:defRPr sz="14398">
          <a:solidFill>
            <a:schemeClr val="tx1"/>
          </a:solidFill>
          <a:latin typeface="Calibri" pitchFamily="34" charset="0"/>
        </a:defRPr>
      </a:lvl6pPr>
      <a:lvl7pPr marL="783641" algn="ctr" defTabSz="2995793" rtl="0" fontAlgn="base">
        <a:spcBef>
          <a:spcPct val="0"/>
        </a:spcBef>
        <a:spcAft>
          <a:spcPct val="0"/>
        </a:spcAft>
        <a:defRPr sz="14398">
          <a:solidFill>
            <a:schemeClr val="tx1"/>
          </a:solidFill>
          <a:latin typeface="Calibri" pitchFamily="34" charset="0"/>
        </a:defRPr>
      </a:lvl7pPr>
      <a:lvl8pPr marL="1175461" algn="ctr" defTabSz="2995793" rtl="0" fontAlgn="base">
        <a:spcBef>
          <a:spcPct val="0"/>
        </a:spcBef>
        <a:spcAft>
          <a:spcPct val="0"/>
        </a:spcAft>
        <a:defRPr sz="14398">
          <a:solidFill>
            <a:schemeClr val="tx1"/>
          </a:solidFill>
          <a:latin typeface="Calibri" pitchFamily="34" charset="0"/>
        </a:defRPr>
      </a:lvl8pPr>
      <a:lvl9pPr marL="1567282" algn="ctr" defTabSz="2995793" rtl="0" fontAlgn="base">
        <a:spcBef>
          <a:spcPct val="0"/>
        </a:spcBef>
        <a:spcAft>
          <a:spcPct val="0"/>
        </a:spcAft>
        <a:defRPr sz="14398">
          <a:solidFill>
            <a:schemeClr val="tx1"/>
          </a:solidFill>
          <a:latin typeface="Calibri" pitchFamily="34" charset="0"/>
        </a:defRPr>
      </a:lvl9pPr>
    </p:titleStyle>
    <p:bodyStyle>
      <a:lvl1pPr marL="1123763" indent="-1123763" algn="l" defTabSz="299579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55" kern="1200">
          <a:solidFill>
            <a:schemeClr val="tx1"/>
          </a:solidFill>
          <a:latin typeface="+mn-lt"/>
          <a:ea typeface="+mn-ea"/>
          <a:cs typeface="+mn-cs"/>
        </a:defRPr>
      </a:lvl1pPr>
      <a:lvl2pPr marL="2433913" indent="-936015" algn="l" defTabSz="299579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170" kern="1200">
          <a:solidFill>
            <a:schemeClr val="tx1"/>
          </a:solidFill>
          <a:latin typeface="+mn-lt"/>
          <a:ea typeface="+mn-ea"/>
          <a:cs typeface="+mn-cs"/>
        </a:defRPr>
      </a:lvl2pPr>
      <a:lvl3pPr marL="3745423" indent="-748268" algn="l" defTabSz="299579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84" kern="1200">
          <a:solidFill>
            <a:schemeClr val="tx1"/>
          </a:solidFill>
          <a:latin typeface="+mn-lt"/>
          <a:ea typeface="+mn-ea"/>
          <a:cs typeface="+mn-cs"/>
        </a:defRPr>
      </a:lvl3pPr>
      <a:lvl4pPr marL="5244680" indent="-748268" algn="l" defTabSz="299579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13" kern="1200">
          <a:solidFill>
            <a:schemeClr val="tx1"/>
          </a:solidFill>
          <a:latin typeface="+mn-lt"/>
          <a:ea typeface="+mn-ea"/>
          <a:cs typeface="+mn-cs"/>
        </a:defRPr>
      </a:lvl4pPr>
      <a:lvl5pPr marL="6742576" indent="-748268" algn="l" defTabSz="299579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13" kern="1200">
          <a:solidFill>
            <a:schemeClr val="tx1"/>
          </a:solidFill>
          <a:latin typeface="+mn-lt"/>
          <a:ea typeface="+mn-ea"/>
          <a:cs typeface="+mn-cs"/>
        </a:defRPr>
      </a:lvl5pPr>
      <a:lvl6pPr marL="8242060" indent="-749279" algn="l" defTabSz="2997112" rtl="0" eaLnBrk="1" latinLnBrk="0" hangingPunct="1">
        <a:spcBef>
          <a:spcPct val="20000"/>
        </a:spcBef>
        <a:buFont typeface="Arial" pitchFamily="34" charset="0"/>
        <a:buChar char="•"/>
        <a:defRPr sz="6513" kern="1200">
          <a:solidFill>
            <a:schemeClr val="tx1"/>
          </a:solidFill>
          <a:latin typeface="+mn-lt"/>
          <a:ea typeface="+mn-ea"/>
          <a:cs typeface="+mn-cs"/>
        </a:defRPr>
      </a:lvl6pPr>
      <a:lvl7pPr marL="9740616" indent="-749279" algn="l" defTabSz="2997112" rtl="0" eaLnBrk="1" latinLnBrk="0" hangingPunct="1">
        <a:spcBef>
          <a:spcPct val="20000"/>
        </a:spcBef>
        <a:buFont typeface="Arial" pitchFamily="34" charset="0"/>
        <a:buChar char="•"/>
        <a:defRPr sz="6513" kern="1200">
          <a:solidFill>
            <a:schemeClr val="tx1"/>
          </a:solidFill>
          <a:latin typeface="+mn-lt"/>
          <a:ea typeface="+mn-ea"/>
          <a:cs typeface="+mn-cs"/>
        </a:defRPr>
      </a:lvl7pPr>
      <a:lvl8pPr marL="11239172" indent="-749279" algn="l" defTabSz="2997112" rtl="0" eaLnBrk="1" latinLnBrk="0" hangingPunct="1">
        <a:spcBef>
          <a:spcPct val="20000"/>
        </a:spcBef>
        <a:buFont typeface="Arial" pitchFamily="34" charset="0"/>
        <a:buChar char="•"/>
        <a:defRPr sz="6513" kern="1200">
          <a:solidFill>
            <a:schemeClr val="tx1"/>
          </a:solidFill>
          <a:latin typeface="+mn-lt"/>
          <a:ea typeface="+mn-ea"/>
          <a:cs typeface="+mn-cs"/>
        </a:defRPr>
      </a:lvl8pPr>
      <a:lvl9pPr marL="12737729" indent="-749279" algn="l" defTabSz="2997112" rtl="0" eaLnBrk="1" latinLnBrk="0" hangingPunct="1">
        <a:spcBef>
          <a:spcPct val="20000"/>
        </a:spcBef>
        <a:buFont typeface="Arial" pitchFamily="34" charset="0"/>
        <a:buChar char="•"/>
        <a:defRPr sz="65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97112" rtl="0" eaLnBrk="1" latinLnBrk="0" hangingPunct="1">
        <a:defRPr sz="5913" kern="1200">
          <a:solidFill>
            <a:schemeClr val="tx1"/>
          </a:solidFill>
          <a:latin typeface="+mn-lt"/>
          <a:ea typeface="+mn-ea"/>
          <a:cs typeface="+mn-cs"/>
        </a:defRPr>
      </a:lvl1pPr>
      <a:lvl2pPr marL="1498556" algn="l" defTabSz="2997112" rtl="0" eaLnBrk="1" latinLnBrk="0" hangingPunct="1">
        <a:defRPr sz="5913" kern="1200">
          <a:solidFill>
            <a:schemeClr val="tx1"/>
          </a:solidFill>
          <a:latin typeface="+mn-lt"/>
          <a:ea typeface="+mn-ea"/>
          <a:cs typeface="+mn-cs"/>
        </a:defRPr>
      </a:lvl2pPr>
      <a:lvl3pPr marL="2997112" algn="l" defTabSz="2997112" rtl="0" eaLnBrk="1" latinLnBrk="0" hangingPunct="1">
        <a:defRPr sz="5913" kern="1200">
          <a:solidFill>
            <a:schemeClr val="tx1"/>
          </a:solidFill>
          <a:latin typeface="+mn-lt"/>
          <a:ea typeface="+mn-ea"/>
          <a:cs typeface="+mn-cs"/>
        </a:defRPr>
      </a:lvl3pPr>
      <a:lvl4pPr marL="4495669" algn="l" defTabSz="2997112" rtl="0" eaLnBrk="1" latinLnBrk="0" hangingPunct="1">
        <a:defRPr sz="5913" kern="1200">
          <a:solidFill>
            <a:schemeClr val="tx1"/>
          </a:solidFill>
          <a:latin typeface="+mn-lt"/>
          <a:ea typeface="+mn-ea"/>
          <a:cs typeface="+mn-cs"/>
        </a:defRPr>
      </a:lvl4pPr>
      <a:lvl5pPr marL="5994225" algn="l" defTabSz="2997112" rtl="0" eaLnBrk="1" latinLnBrk="0" hangingPunct="1">
        <a:defRPr sz="5913" kern="1200">
          <a:solidFill>
            <a:schemeClr val="tx1"/>
          </a:solidFill>
          <a:latin typeface="+mn-lt"/>
          <a:ea typeface="+mn-ea"/>
          <a:cs typeface="+mn-cs"/>
        </a:defRPr>
      </a:lvl5pPr>
      <a:lvl6pPr marL="7492782" algn="l" defTabSz="2997112" rtl="0" eaLnBrk="1" latinLnBrk="0" hangingPunct="1">
        <a:defRPr sz="5913" kern="1200">
          <a:solidFill>
            <a:schemeClr val="tx1"/>
          </a:solidFill>
          <a:latin typeface="+mn-lt"/>
          <a:ea typeface="+mn-ea"/>
          <a:cs typeface="+mn-cs"/>
        </a:defRPr>
      </a:lvl6pPr>
      <a:lvl7pPr marL="8991338" algn="l" defTabSz="2997112" rtl="0" eaLnBrk="1" latinLnBrk="0" hangingPunct="1">
        <a:defRPr sz="5913" kern="1200">
          <a:solidFill>
            <a:schemeClr val="tx1"/>
          </a:solidFill>
          <a:latin typeface="+mn-lt"/>
          <a:ea typeface="+mn-ea"/>
          <a:cs typeface="+mn-cs"/>
        </a:defRPr>
      </a:lvl7pPr>
      <a:lvl8pPr marL="10489894" algn="l" defTabSz="2997112" rtl="0" eaLnBrk="1" latinLnBrk="0" hangingPunct="1">
        <a:defRPr sz="5913" kern="1200">
          <a:solidFill>
            <a:schemeClr val="tx1"/>
          </a:solidFill>
          <a:latin typeface="+mn-lt"/>
          <a:ea typeface="+mn-ea"/>
          <a:cs typeface="+mn-cs"/>
        </a:defRPr>
      </a:lvl8pPr>
      <a:lvl9pPr marL="11988450" algn="l" defTabSz="2997112" rtl="0" eaLnBrk="1" latinLnBrk="0" hangingPunct="1">
        <a:defRPr sz="5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>
            <a:spLocks/>
          </p:cNvSpPr>
          <p:nvPr/>
        </p:nvSpPr>
        <p:spPr bwMode="auto">
          <a:xfrm rot="5400000">
            <a:off x="10864431" y="307748"/>
            <a:ext cx="142693" cy="20604757"/>
          </a:xfrm>
          <a:custGeom>
            <a:avLst/>
            <a:gdLst>
              <a:gd name="T0" fmla="*/ 0 w 31"/>
              <a:gd name="T1" fmla="*/ 0 h 1344"/>
              <a:gd name="T2" fmla="*/ 0 w 31"/>
              <a:gd name="T3" fmla="*/ 1344 h 1344"/>
              <a:gd name="T4" fmla="*/ 31 w 31"/>
              <a:gd name="T5" fmla="*/ 672 h 1344"/>
              <a:gd name="T6" fmla="*/ 0 w 31"/>
              <a:gd name="T7" fmla="*/ 0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" h="1344">
                <a:moveTo>
                  <a:pt x="0" y="0"/>
                </a:moveTo>
                <a:cubicBezTo>
                  <a:pt x="0" y="1344"/>
                  <a:pt x="0" y="1344"/>
                  <a:pt x="0" y="1344"/>
                </a:cubicBezTo>
                <a:cubicBezTo>
                  <a:pt x="17" y="1344"/>
                  <a:pt x="31" y="1043"/>
                  <a:pt x="31" y="672"/>
                </a:cubicBezTo>
                <a:cubicBezTo>
                  <a:pt x="31" y="301"/>
                  <a:pt x="17" y="0"/>
                  <a:pt x="0" y="0"/>
                </a:cubicBezTo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61985" tIns="80992" rIns="161985" bIns="80992" numCol="1" anchor="t" anchorCtr="0" compatLnSpc="1">
            <a:prstTxWarp prst="textNoShape">
              <a:avLst/>
            </a:prstTxWarp>
          </a:bodyPr>
          <a:lstStyle/>
          <a:p>
            <a:endParaRPr lang="ru-RU" sz="10806"/>
          </a:p>
        </p:txBody>
      </p:sp>
      <p:grpSp>
        <p:nvGrpSpPr>
          <p:cNvPr id="37" name="Group 36"/>
          <p:cNvGrpSpPr/>
          <p:nvPr/>
        </p:nvGrpSpPr>
        <p:grpSpPr>
          <a:xfrm rot="5400000">
            <a:off x="17221059" y="8328987"/>
            <a:ext cx="3284686" cy="2336963"/>
            <a:chOff x="1785938" y="1811338"/>
            <a:chExt cx="1854200" cy="1319212"/>
          </a:xfrm>
        </p:grpSpPr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3300413" y="2703513"/>
              <a:ext cx="312738" cy="427037"/>
            </a:xfrm>
            <a:custGeom>
              <a:avLst/>
              <a:gdLst>
                <a:gd name="T0" fmla="*/ 82 w 82"/>
                <a:gd name="T1" fmla="*/ 56 h 112"/>
                <a:gd name="T2" fmla="*/ 0 w 82"/>
                <a:gd name="T3" fmla="*/ 112 h 112"/>
                <a:gd name="T4" fmla="*/ 0 w 82"/>
                <a:gd name="T5" fmla="*/ 0 h 112"/>
                <a:gd name="T6" fmla="*/ 82 w 82"/>
                <a:gd name="T7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12">
                  <a:moveTo>
                    <a:pt x="82" y="56"/>
                  </a:moveTo>
                  <a:cubicBezTo>
                    <a:pt x="69" y="89"/>
                    <a:pt x="37" y="112"/>
                    <a:pt x="0" y="1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7" y="0"/>
                    <a:pt x="69" y="23"/>
                    <a:pt x="82" y="5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785938" y="1811338"/>
              <a:ext cx="1854200" cy="1212850"/>
            </a:xfrm>
            <a:custGeom>
              <a:avLst/>
              <a:gdLst>
                <a:gd name="T0" fmla="*/ 487 w 487"/>
                <a:gd name="T1" fmla="*/ 89 h 318"/>
                <a:gd name="T2" fmla="*/ 487 w 487"/>
                <a:gd name="T3" fmla="*/ 257 h 318"/>
                <a:gd name="T4" fmla="*/ 480 w 487"/>
                <a:gd name="T5" fmla="*/ 290 h 318"/>
                <a:gd name="T6" fmla="*/ 462 w 487"/>
                <a:gd name="T7" fmla="*/ 318 h 318"/>
                <a:gd name="T8" fmla="*/ 462 w 487"/>
                <a:gd name="T9" fmla="*/ 262 h 318"/>
                <a:gd name="T10" fmla="*/ 398 w 487"/>
                <a:gd name="T11" fmla="*/ 234 h 318"/>
                <a:gd name="T12" fmla="*/ 118 w 487"/>
                <a:gd name="T13" fmla="*/ 234 h 318"/>
                <a:gd name="T14" fmla="*/ 117 w 487"/>
                <a:gd name="T15" fmla="*/ 234 h 318"/>
                <a:gd name="T16" fmla="*/ 0 w 487"/>
                <a:gd name="T17" fmla="*/ 117 h 318"/>
                <a:gd name="T18" fmla="*/ 117 w 487"/>
                <a:gd name="T19" fmla="*/ 0 h 318"/>
                <a:gd name="T20" fmla="*/ 117 w 487"/>
                <a:gd name="T21" fmla="*/ 0 h 318"/>
                <a:gd name="T22" fmla="*/ 398 w 487"/>
                <a:gd name="T23" fmla="*/ 0 h 318"/>
                <a:gd name="T24" fmla="*/ 487 w 487"/>
                <a:gd name="T25" fmla="*/ 89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7" h="318">
                  <a:moveTo>
                    <a:pt x="487" y="89"/>
                  </a:moveTo>
                  <a:cubicBezTo>
                    <a:pt x="487" y="257"/>
                    <a:pt x="487" y="257"/>
                    <a:pt x="487" y="257"/>
                  </a:cubicBezTo>
                  <a:cubicBezTo>
                    <a:pt x="487" y="269"/>
                    <a:pt x="484" y="280"/>
                    <a:pt x="480" y="290"/>
                  </a:cubicBezTo>
                  <a:cubicBezTo>
                    <a:pt x="476" y="301"/>
                    <a:pt x="470" y="310"/>
                    <a:pt x="462" y="318"/>
                  </a:cubicBezTo>
                  <a:cubicBezTo>
                    <a:pt x="477" y="303"/>
                    <a:pt x="477" y="278"/>
                    <a:pt x="462" y="262"/>
                  </a:cubicBezTo>
                  <a:cubicBezTo>
                    <a:pt x="446" y="245"/>
                    <a:pt x="423" y="234"/>
                    <a:pt x="398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7" y="234"/>
                    <a:pt x="117" y="234"/>
                    <a:pt x="117" y="234"/>
                  </a:cubicBezTo>
                  <a:cubicBezTo>
                    <a:pt x="53" y="234"/>
                    <a:pt x="0" y="182"/>
                    <a:pt x="0" y="117"/>
                  </a:cubicBezTo>
                  <a:cubicBezTo>
                    <a:pt x="0" y="52"/>
                    <a:pt x="53" y="0"/>
                    <a:pt x="117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447" y="0"/>
                    <a:pt x="487" y="39"/>
                    <a:pt x="487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/>
            </a:p>
          </p:txBody>
        </p:sp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7384703" y="8651975"/>
            <a:ext cx="64" cy="4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619860"/>
            <a:endParaRPr lang="ru-RU" altLang="ru-RU" sz="3189" dirty="0">
              <a:solidFill>
                <a:schemeClr val="accent1"/>
              </a:solidFill>
              <a:latin typeface="Montserrat-Bold" panose="00000800000000000000" pitchFamily="50" charset="0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2454B96-775C-4EA2-320D-90BB539A2CA1}"/>
              </a:ext>
            </a:extLst>
          </p:cNvPr>
          <p:cNvGrpSpPr/>
          <p:nvPr/>
        </p:nvGrpSpPr>
        <p:grpSpPr>
          <a:xfrm>
            <a:off x="-6" y="16508541"/>
            <a:ext cx="21597936" cy="3279062"/>
            <a:chOff x="0" y="18403427"/>
            <a:chExt cx="21597936" cy="3279062"/>
          </a:xfrm>
        </p:grpSpPr>
        <p:sp>
          <p:nvSpPr>
            <p:cNvPr id="18" name="Freeform 17"/>
            <p:cNvSpPr>
              <a:spLocks/>
            </p:cNvSpPr>
            <p:nvPr/>
          </p:nvSpPr>
          <p:spPr bwMode="auto">
            <a:xfrm rot="5400000">
              <a:off x="10727621" y="10352627"/>
              <a:ext cx="142694" cy="21597936"/>
            </a:xfrm>
            <a:custGeom>
              <a:avLst/>
              <a:gdLst>
                <a:gd name="T0" fmla="*/ 0 w 31"/>
                <a:gd name="T1" fmla="*/ 0 h 1344"/>
                <a:gd name="T2" fmla="*/ 0 w 31"/>
                <a:gd name="T3" fmla="*/ 1344 h 1344"/>
                <a:gd name="T4" fmla="*/ 31 w 31"/>
                <a:gd name="T5" fmla="*/ 672 h 1344"/>
                <a:gd name="T6" fmla="*/ 0 w 31"/>
                <a:gd name="T7" fmla="*/ 0 h 1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344">
                  <a:moveTo>
                    <a:pt x="0" y="0"/>
                  </a:moveTo>
                  <a:cubicBezTo>
                    <a:pt x="0" y="1344"/>
                    <a:pt x="0" y="1344"/>
                    <a:pt x="0" y="1344"/>
                  </a:cubicBezTo>
                  <a:cubicBezTo>
                    <a:pt x="17" y="1344"/>
                    <a:pt x="31" y="1043"/>
                    <a:pt x="31" y="672"/>
                  </a:cubicBezTo>
                  <a:cubicBezTo>
                    <a:pt x="31" y="301"/>
                    <a:pt x="17" y="0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/>
            </a:p>
          </p:txBody>
        </p:sp>
        <p:grpSp>
          <p:nvGrpSpPr>
            <p:cNvPr id="39" name="Group 38"/>
            <p:cNvGrpSpPr/>
            <p:nvPr/>
          </p:nvGrpSpPr>
          <p:grpSpPr>
            <a:xfrm rot="5400000">
              <a:off x="17225295" y="18874477"/>
              <a:ext cx="3279062" cy="2336961"/>
              <a:chOff x="6392863" y="1811339"/>
              <a:chExt cx="1851025" cy="1319211"/>
            </a:xfrm>
          </p:grpSpPr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7904163" y="2703513"/>
                <a:ext cx="315913" cy="427037"/>
              </a:xfrm>
              <a:custGeom>
                <a:avLst/>
                <a:gdLst>
                  <a:gd name="T0" fmla="*/ 83 w 83"/>
                  <a:gd name="T1" fmla="*/ 56 h 112"/>
                  <a:gd name="T2" fmla="*/ 0 w 83"/>
                  <a:gd name="T3" fmla="*/ 112 h 112"/>
                  <a:gd name="T4" fmla="*/ 0 w 83"/>
                  <a:gd name="T5" fmla="*/ 0 h 112"/>
                  <a:gd name="T6" fmla="*/ 83 w 83"/>
                  <a:gd name="T7" fmla="*/ 56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12">
                    <a:moveTo>
                      <a:pt x="83" y="56"/>
                    </a:moveTo>
                    <a:cubicBezTo>
                      <a:pt x="70" y="89"/>
                      <a:pt x="38" y="112"/>
                      <a:pt x="0" y="11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70" y="23"/>
                      <a:pt x="83" y="56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61985" tIns="80992" rIns="161985" bIns="80992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0806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6392863" y="1811339"/>
                <a:ext cx="1851025" cy="1212850"/>
              </a:xfrm>
              <a:custGeom>
                <a:avLst/>
                <a:gdLst>
                  <a:gd name="T0" fmla="*/ 486 w 486"/>
                  <a:gd name="T1" fmla="*/ 89 h 318"/>
                  <a:gd name="T2" fmla="*/ 486 w 486"/>
                  <a:gd name="T3" fmla="*/ 257 h 318"/>
                  <a:gd name="T4" fmla="*/ 480 w 486"/>
                  <a:gd name="T5" fmla="*/ 290 h 318"/>
                  <a:gd name="T6" fmla="*/ 462 w 486"/>
                  <a:gd name="T7" fmla="*/ 318 h 318"/>
                  <a:gd name="T8" fmla="*/ 462 w 486"/>
                  <a:gd name="T9" fmla="*/ 262 h 318"/>
                  <a:gd name="T10" fmla="*/ 397 w 486"/>
                  <a:gd name="T11" fmla="*/ 234 h 318"/>
                  <a:gd name="T12" fmla="*/ 117 w 486"/>
                  <a:gd name="T13" fmla="*/ 234 h 318"/>
                  <a:gd name="T14" fmla="*/ 117 w 486"/>
                  <a:gd name="T15" fmla="*/ 234 h 318"/>
                  <a:gd name="T16" fmla="*/ 0 w 486"/>
                  <a:gd name="T17" fmla="*/ 117 h 318"/>
                  <a:gd name="T18" fmla="*/ 117 w 486"/>
                  <a:gd name="T19" fmla="*/ 0 h 318"/>
                  <a:gd name="T20" fmla="*/ 117 w 486"/>
                  <a:gd name="T21" fmla="*/ 0 h 318"/>
                  <a:gd name="T22" fmla="*/ 397 w 486"/>
                  <a:gd name="T23" fmla="*/ 0 h 318"/>
                  <a:gd name="T24" fmla="*/ 486 w 486"/>
                  <a:gd name="T25" fmla="*/ 89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86" h="318">
                    <a:moveTo>
                      <a:pt x="486" y="89"/>
                    </a:moveTo>
                    <a:cubicBezTo>
                      <a:pt x="486" y="257"/>
                      <a:pt x="486" y="257"/>
                      <a:pt x="486" y="257"/>
                    </a:cubicBezTo>
                    <a:cubicBezTo>
                      <a:pt x="486" y="269"/>
                      <a:pt x="484" y="280"/>
                      <a:pt x="480" y="290"/>
                    </a:cubicBezTo>
                    <a:cubicBezTo>
                      <a:pt x="476" y="301"/>
                      <a:pt x="469" y="310"/>
                      <a:pt x="462" y="318"/>
                    </a:cubicBezTo>
                    <a:cubicBezTo>
                      <a:pt x="476" y="303"/>
                      <a:pt x="476" y="278"/>
                      <a:pt x="462" y="262"/>
                    </a:cubicBezTo>
                    <a:cubicBezTo>
                      <a:pt x="446" y="245"/>
                      <a:pt x="423" y="234"/>
                      <a:pt x="397" y="234"/>
                    </a:cubicBezTo>
                    <a:cubicBezTo>
                      <a:pt x="117" y="234"/>
                      <a:pt x="117" y="234"/>
                      <a:pt x="117" y="234"/>
                    </a:cubicBezTo>
                    <a:cubicBezTo>
                      <a:pt x="117" y="234"/>
                      <a:pt x="117" y="234"/>
                      <a:pt x="117" y="234"/>
                    </a:cubicBezTo>
                    <a:cubicBezTo>
                      <a:pt x="52" y="234"/>
                      <a:pt x="0" y="182"/>
                      <a:pt x="0" y="117"/>
                    </a:cubicBezTo>
                    <a:cubicBezTo>
                      <a:pt x="0" y="52"/>
                      <a:pt x="52" y="0"/>
                      <a:pt x="117" y="0"/>
                    </a:cubicBezTo>
                    <a:cubicBezTo>
                      <a:pt x="117" y="0"/>
                      <a:pt x="117" y="0"/>
                      <a:pt x="117" y="0"/>
                    </a:cubicBezTo>
                    <a:cubicBezTo>
                      <a:pt x="397" y="0"/>
                      <a:pt x="397" y="0"/>
                      <a:pt x="397" y="0"/>
                    </a:cubicBezTo>
                    <a:cubicBezTo>
                      <a:pt x="446" y="0"/>
                      <a:pt x="486" y="39"/>
                      <a:pt x="486" y="8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61985" tIns="80992" rIns="161985" bIns="80992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0806"/>
              </a:p>
            </p:txBody>
          </p:sp>
        </p:grp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 rot="5400000">
              <a:off x="18595456" y="19684803"/>
              <a:ext cx="1295226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defTabSz="1619860"/>
              <a:r>
                <a:rPr lang="fa-IR" altLang="ru-RU" sz="3600" b="1" dirty="0">
                  <a:latin typeface="Montserrat-Bold" panose="00000800000000000000" pitchFamily="50" charset="0"/>
                  <a:cs typeface="B Titr" panose="00000700000000000000" pitchFamily="2" charset="-78"/>
                </a:rPr>
                <a:t>روش ها</a:t>
              </a:r>
              <a:endParaRPr lang="ru-RU" altLang="ru-RU" sz="3600" dirty="0">
                <a:latin typeface="Montserrat-Bold" panose="00000800000000000000" pitchFamily="50" charset="0"/>
                <a:cs typeface="B Titr" panose="00000700000000000000" pitchFamily="2" charset="-78"/>
              </a:endParaRPr>
            </a:p>
          </p:txBody>
        </p:sp>
      </p:grpSp>
      <p:sp>
        <p:nvSpPr>
          <p:cNvPr id="15" name="Freeform 14"/>
          <p:cNvSpPr>
            <a:spLocks/>
          </p:cNvSpPr>
          <p:nvPr/>
        </p:nvSpPr>
        <p:spPr bwMode="auto">
          <a:xfrm rot="5400000">
            <a:off x="10920395" y="3833444"/>
            <a:ext cx="100293" cy="21075425"/>
          </a:xfrm>
          <a:custGeom>
            <a:avLst/>
            <a:gdLst>
              <a:gd name="T0" fmla="*/ 0 w 31"/>
              <a:gd name="T1" fmla="*/ 0 h 1344"/>
              <a:gd name="T2" fmla="*/ 0 w 31"/>
              <a:gd name="T3" fmla="*/ 1344 h 1344"/>
              <a:gd name="T4" fmla="*/ 31 w 31"/>
              <a:gd name="T5" fmla="*/ 672 h 1344"/>
              <a:gd name="T6" fmla="*/ 0 w 31"/>
              <a:gd name="T7" fmla="*/ 0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" h="1344">
                <a:moveTo>
                  <a:pt x="0" y="0"/>
                </a:moveTo>
                <a:cubicBezTo>
                  <a:pt x="0" y="1344"/>
                  <a:pt x="0" y="1344"/>
                  <a:pt x="0" y="1344"/>
                </a:cubicBezTo>
                <a:cubicBezTo>
                  <a:pt x="17" y="1344"/>
                  <a:pt x="31" y="1043"/>
                  <a:pt x="31" y="672"/>
                </a:cubicBezTo>
                <a:cubicBezTo>
                  <a:pt x="31" y="301"/>
                  <a:pt x="17" y="0"/>
                  <a:pt x="0" y="0"/>
                </a:cubicBezTo>
                <a:close/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</p:spPr>
        <p:txBody>
          <a:bodyPr vert="horz" wrap="square" lIns="161985" tIns="80992" rIns="161985" bIns="80992" numCol="1" anchor="t" anchorCtr="0" compatLnSpc="1">
            <a:prstTxWarp prst="textNoShape">
              <a:avLst/>
            </a:prstTxWarp>
          </a:bodyPr>
          <a:lstStyle/>
          <a:p>
            <a:endParaRPr lang="ru-RU" sz="10806"/>
          </a:p>
        </p:txBody>
      </p:sp>
      <p:grpSp>
        <p:nvGrpSpPr>
          <p:cNvPr id="38" name="Group 37"/>
          <p:cNvGrpSpPr/>
          <p:nvPr/>
        </p:nvGrpSpPr>
        <p:grpSpPr>
          <a:xfrm rot="5400000">
            <a:off x="17226691" y="12026821"/>
            <a:ext cx="3276251" cy="2336961"/>
            <a:chOff x="4089399" y="1811338"/>
            <a:chExt cx="1849438" cy="1319211"/>
          </a:xfrm>
        </p:grpSpPr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5600699" y="2703512"/>
              <a:ext cx="315913" cy="427037"/>
            </a:xfrm>
            <a:custGeom>
              <a:avLst/>
              <a:gdLst>
                <a:gd name="T0" fmla="*/ 83 w 83"/>
                <a:gd name="T1" fmla="*/ 56 h 112"/>
                <a:gd name="T2" fmla="*/ 0 w 83"/>
                <a:gd name="T3" fmla="*/ 112 h 112"/>
                <a:gd name="T4" fmla="*/ 0 w 83"/>
                <a:gd name="T5" fmla="*/ 0 h 112"/>
                <a:gd name="T6" fmla="*/ 83 w 83"/>
                <a:gd name="T7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112">
                  <a:moveTo>
                    <a:pt x="83" y="56"/>
                  </a:moveTo>
                  <a:cubicBezTo>
                    <a:pt x="70" y="89"/>
                    <a:pt x="38" y="112"/>
                    <a:pt x="0" y="1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8" y="0"/>
                    <a:pt x="70" y="23"/>
                    <a:pt x="83" y="5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089399" y="1811338"/>
              <a:ext cx="1849438" cy="1212850"/>
            </a:xfrm>
            <a:custGeom>
              <a:avLst/>
              <a:gdLst>
                <a:gd name="T0" fmla="*/ 486 w 486"/>
                <a:gd name="T1" fmla="*/ 89 h 318"/>
                <a:gd name="T2" fmla="*/ 486 w 486"/>
                <a:gd name="T3" fmla="*/ 257 h 318"/>
                <a:gd name="T4" fmla="*/ 480 w 486"/>
                <a:gd name="T5" fmla="*/ 290 h 318"/>
                <a:gd name="T6" fmla="*/ 462 w 486"/>
                <a:gd name="T7" fmla="*/ 318 h 318"/>
                <a:gd name="T8" fmla="*/ 462 w 486"/>
                <a:gd name="T9" fmla="*/ 262 h 318"/>
                <a:gd name="T10" fmla="*/ 397 w 486"/>
                <a:gd name="T11" fmla="*/ 234 h 318"/>
                <a:gd name="T12" fmla="*/ 118 w 486"/>
                <a:gd name="T13" fmla="*/ 234 h 318"/>
                <a:gd name="T14" fmla="*/ 117 w 486"/>
                <a:gd name="T15" fmla="*/ 234 h 318"/>
                <a:gd name="T16" fmla="*/ 0 w 486"/>
                <a:gd name="T17" fmla="*/ 117 h 318"/>
                <a:gd name="T18" fmla="*/ 117 w 486"/>
                <a:gd name="T19" fmla="*/ 0 h 318"/>
                <a:gd name="T20" fmla="*/ 117 w 486"/>
                <a:gd name="T21" fmla="*/ 0 h 318"/>
                <a:gd name="T22" fmla="*/ 397 w 486"/>
                <a:gd name="T23" fmla="*/ 0 h 318"/>
                <a:gd name="T24" fmla="*/ 486 w 486"/>
                <a:gd name="T25" fmla="*/ 89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6" h="318">
                  <a:moveTo>
                    <a:pt x="486" y="89"/>
                  </a:moveTo>
                  <a:cubicBezTo>
                    <a:pt x="486" y="257"/>
                    <a:pt x="486" y="257"/>
                    <a:pt x="486" y="257"/>
                  </a:cubicBezTo>
                  <a:cubicBezTo>
                    <a:pt x="486" y="269"/>
                    <a:pt x="484" y="280"/>
                    <a:pt x="480" y="290"/>
                  </a:cubicBezTo>
                  <a:cubicBezTo>
                    <a:pt x="476" y="301"/>
                    <a:pt x="470" y="310"/>
                    <a:pt x="462" y="318"/>
                  </a:cubicBezTo>
                  <a:cubicBezTo>
                    <a:pt x="477" y="303"/>
                    <a:pt x="477" y="278"/>
                    <a:pt x="462" y="262"/>
                  </a:cubicBezTo>
                  <a:cubicBezTo>
                    <a:pt x="446" y="245"/>
                    <a:pt x="423" y="234"/>
                    <a:pt x="397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7" y="234"/>
                    <a:pt x="117" y="234"/>
                    <a:pt x="117" y="234"/>
                  </a:cubicBezTo>
                  <a:cubicBezTo>
                    <a:pt x="52" y="234"/>
                    <a:pt x="0" y="182"/>
                    <a:pt x="0" y="117"/>
                  </a:cubicBezTo>
                  <a:cubicBezTo>
                    <a:pt x="0" y="52"/>
                    <a:pt x="52" y="0"/>
                    <a:pt x="117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397" y="0"/>
                    <a:pt x="397" y="0"/>
                    <a:pt x="397" y="0"/>
                  </a:cubicBezTo>
                  <a:cubicBezTo>
                    <a:pt x="447" y="0"/>
                    <a:pt x="486" y="39"/>
                    <a:pt x="486" y="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 dirty="0"/>
            </a:p>
          </p:txBody>
        </p: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 rot="5400000">
            <a:off x="18834617" y="12802670"/>
            <a:ext cx="87844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619860"/>
            <a:r>
              <a:rPr lang="fa-IR" altLang="ru-RU" sz="3200" b="1" dirty="0">
                <a:latin typeface="Montserrat-Bold" panose="00000800000000000000" pitchFamily="50" charset="0"/>
                <a:cs typeface="B Titr" panose="00000700000000000000" pitchFamily="2" charset="-78"/>
              </a:rPr>
              <a:t>مقدمه</a:t>
            </a:r>
            <a:endParaRPr lang="ru-RU" altLang="ru-RU" sz="3600" dirty="0">
              <a:latin typeface="Montserrat-Bold" panose="00000800000000000000" pitchFamily="50" charset="0"/>
              <a:cs typeface="B Titr" panose="00000700000000000000" pitchFamily="2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028591-34D2-74EA-3B31-E7DA0B1D823F}"/>
              </a:ext>
            </a:extLst>
          </p:cNvPr>
          <p:cNvSpPr/>
          <p:nvPr/>
        </p:nvSpPr>
        <p:spPr>
          <a:xfrm>
            <a:off x="8502712" y="3503434"/>
            <a:ext cx="4592501" cy="142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806"/>
          </a:p>
        </p:txBody>
      </p:sp>
      <p:sp>
        <p:nvSpPr>
          <p:cNvPr id="4" name="Freeform 20">
            <a:extLst>
              <a:ext uri="{FF2B5EF4-FFF2-40B4-BE49-F238E27FC236}">
                <a16:creationId xmlns:a16="http://schemas.microsoft.com/office/drawing/2014/main" id="{88DF371B-7DD6-CBD3-EB39-335D828A3878}"/>
              </a:ext>
            </a:extLst>
          </p:cNvPr>
          <p:cNvSpPr>
            <a:spLocks/>
          </p:cNvSpPr>
          <p:nvPr/>
        </p:nvSpPr>
        <p:spPr bwMode="auto">
          <a:xfrm rot="5400000">
            <a:off x="10727621" y="21065832"/>
            <a:ext cx="142694" cy="21597940"/>
          </a:xfrm>
          <a:custGeom>
            <a:avLst/>
            <a:gdLst>
              <a:gd name="T0" fmla="*/ 0 w 31"/>
              <a:gd name="T1" fmla="*/ 0 h 1344"/>
              <a:gd name="T2" fmla="*/ 0 w 31"/>
              <a:gd name="T3" fmla="*/ 1344 h 1344"/>
              <a:gd name="T4" fmla="*/ 31 w 31"/>
              <a:gd name="T5" fmla="*/ 672 h 1344"/>
              <a:gd name="T6" fmla="*/ 0 w 31"/>
              <a:gd name="T7" fmla="*/ 0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" h="1344">
                <a:moveTo>
                  <a:pt x="0" y="0"/>
                </a:moveTo>
                <a:cubicBezTo>
                  <a:pt x="0" y="1344"/>
                  <a:pt x="0" y="1344"/>
                  <a:pt x="0" y="1344"/>
                </a:cubicBezTo>
                <a:cubicBezTo>
                  <a:pt x="17" y="1344"/>
                  <a:pt x="31" y="1043"/>
                  <a:pt x="31" y="672"/>
                </a:cubicBezTo>
                <a:cubicBezTo>
                  <a:pt x="31" y="301"/>
                  <a:pt x="17" y="0"/>
                  <a:pt x="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61985" tIns="80992" rIns="161985" bIns="80992" numCol="1" anchor="t" anchorCtr="0" compatLnSpc="1">
            <a:prstTxWarp prst="textNoShape">
              <a:avLst/>
            </a:prstTxWarp>
          </a:bodyPr>
          <a:lstStyle/>
          <a:p>
            <a:endParaRPr lang="ru-RU" sz="10806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926BF84-3667-C4C5-0092-9CD462F4919B}"/>
              </a:ext>
            </a:extLst>
          </p:cNvPr>
          <p:cNvGrpSpPr/>
          <p:nvPr/>
        </p:nvGrpSpPr>
        <p:grpSpPr>
          <a:xfrm rot="5400000">
            <a:off x="17229454" y="29785130"/>
            <a:ext cx="3284686" cy="2336963"/>
            <a:chOff x="8693150" y="1811338"/>
            <a:chExt cx="1854200" cy="1319212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A80EBCE5-D5E3-E2E5-894E-780E97247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7625" y="2703513"/>
              <a:ext cx="312738" cy="427037"/>
            </a:xfrm>
            <a:custGeom>
              <a:avLst/>
              <a:gdLst>
                <a:gd name="T0" fmla="*/ 82 w 82"/>
                <a:gd name="T1" fmla="*/ 56 h 112"/>
                <a:gd name="T2" fmla="*/ 0 w 82"/>
                <a:gd name="T3" fmla="*/ 112 h 112"/>
                <a:gd name="T4" fmla="*/ 0 w 82"/>
                <a:gd name="T5" fmla="*/ 0 h 112"/>
                <a:gd name="T6" fmla="*/ 82 w 82"/>
                <a:gd name="T7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12">
                  <a:moveTo>
                    <a:pt x="82" y="56"/>
                  </a:moveTo>
                  <a:cubicBezTo>
                    <a:pt x="69" y="89"/>
                    <a:pt x="37" y="112"/>
                    <a:pt x="0" y="1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7" y="0"/>
                    <a:pt x="69" y="23"/>
                    <a:pt x="82" y="5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 dirty="0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2A6D5D39-3E80-F357-2F3D-CCA15B699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3150" y="1811338"/>
              <a:ext cx="1854200" cy="1212850"/>
            </a:xfrm>
            <a:custGeom>
              <a:avLst/>
              <a:gdLst>
                <a:gd name="T0" fmla="*/ 487 w 487"/>
                <a:gd name="T1" fmla="*/ 89 h 318"/>
                <a:gd name="T2" fmla="*/ 487 w 487"/>
                <a:gd name="T3" fmla="*/ 257 h 318"/>
                <a:gd name="T4" fmla="*/ 480 w 487"/>
                <a:gd name="T5" fmla="*/ 290 h 318"/>
                <a:gd name="T6" fmla="*/ 462 w 487"/>
                <a:gd name="T7" fmla="*/ 318 h 318"/>
                <a:gd name="T8" fmla="*/ 462 w 487"/>
                <a:gd name="T9" fmla="*/ 262 h 318"/>
                <a:gd name="T10" fmla="*/ 398 w 487"/>
                <a:gd name="T11" fmla="*/ 234 h 318"/>
                <a:gd name="T12" fmla="*/ 118 w 487"/>
                <a:gd name="T13" fmla="*/ 234 h 318"/>
                <a:gd name="T14" fmla="*/ 118 w 487"/>
                <a:gd name="T15" fmla="*/ 234 h 318"/>
                <a:gd name="T16" fmla="*/ 0 w 487"/>
                <a:gd name="T17" fmla="*/ 117 h 318"/>
                <a:gd name="T18" fmla="*/ 118 w 487"/>
                <a:gd name="T19" fmla="*/ 0 h 318"/>
                <a:gd name="T20" fmla="*/ 118 w 487"/>
                <a:gd name="T21" fmla="*/ 0 h 318"/>
                <a:gd name="T22" fmla="*/ 398 w 487"/>
                <a:gd name="T23" fmla="*/ 0 h 318"/>
                <a:gd name="T24" fmla="*/ 487 w 487"/>
                <a:gd name="T25" fmla="*/ 89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7" h="318">
                  <a:moveTo>
                    <a:pt x="487" y="89"/>
                  </a:moveTo>
                  <a:cubicBezTo>
                    <a:pt x="487" y="257"/>
                    <a:pt x="487" y="257"/>
                    <a:pt x="487" y="257"/>
                  </a:cubicBezTo>
                  <a:cubicBezTo>
                    <a:pt x="487" y="269"/>
                    <a:pt x="484" y="280"/>
                    <a:pt x="480" y="290"/>
                  </a:cubicBezTo>
                  <a:cubicBezTo>
                    <a:pt x="476" y="301"/>
                    <a:pt x="470" y="310"/>
                    <a:pt x="462" y="318"/>
                  </a:cubicBezTo>
                  <a:cubicBezTo>
                    <a:pt x="477" y="303"/>
                    <a:pt x="477" y="278"/>
                    <a:pt x="462" y="262"/>
                  </a:cubicBezTo>
                  <a:cubicBezTo>
                    <a:pt x="446" y="245"/>
                    <a:pt x="423" y="234"/>
                    <a:pt x="398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53" y="234"/>
                    <a:pt x="0" y="182"/>
                    <a:pt x="0" y="117"/>
                  </a:cubicBezTo>
                  <a:cubicBezTo>
                    <a:pt x="0" y="52"/>
                    <a:pt x="53" y="0"/>
                    <a:pt x="118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447" y="0"/>
                    <a:pt x="487" y="39"/>
                    <a:pt x="487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 dirty="0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58B7202F-364A-200C-46AD-18F4E4F0A85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8945431" y="30563147"/>
            <a:ext cx="835165" cy="553998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619860"/>
            <a:r>
              <a:rPr lang="fa-IR" altLang="ru-RU" sz="3600" dirty="0">
                <a:latin typeface="Montserrat-Bold" panose="00000800000000000000" pitchFamily="50" charset="0"/>
                <a:cs typeface="B Titr" panose="00000700000000000000" pitchFamily="2" charset="-78"/>
              </a:rPr>
              <a:t>منابع</a:t>
            </a:r>
            <a:endParaRPr lang="ru-RU" altLang="ru-RU" sz="3189" dirty="0">
              <a:latin typeface="Montserrat-Bold" panose="00000800000000000000" pitchFamily="50" charset="0"/>
              <a:cs typeface="B Titr" panose="00000700000000000000" pitchFamily="2" charset="-7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C014AA5-A2FC-A940-DB75-8877339EDCE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8726415" y="9132492"/>
            <a:ext cx="10948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619860"/>
            <a:r>
              <a:rPr lang="fa-IR" altLang="ru-RU" sz="3600" b="1" dirty="0">
                <a:latin typeface="Montserrat-Bold" panose="00000800000000000000" pitchFamily="50" charset="0"/>
                <a:cs typeface="B Titr" panose="00000700000000000000" pitchFamily="2" charset="-78"/>
              </a:rPr>
              <a:t>چکیده</a:t>
            </a:r>
            <a:endParaRPr lang="ru-RU" altLang="ru-RU" sz="3189" dirty="0">
              <a:solidFill>
                <a:schemeClr val="accent5">
                  <a:lumMod val="75000"/>
                </a:schemeClr>
              </a:solidFill>
              <a:latin typeface="Montserrat-Bold" panose="00000800000000000000" pitchFamily="50" charset="0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 rot="5400000">
            <a:off x="11003609" y="14121555"/>
            <a:ext cx="142694" cy="21597940"/>
          </a:xfrm>
          <a:custGeom>
            <a:avLst/>
            <a:gdLst>
              <a:gd name="T0" fmla="*/ 0 w 31"/>
              <a:gd name="T1" fmla="*/ 0 h 1344"/>
              <a:gd name="T2" fmla="*/ 0 w 31"/>
              <a:gd name="T3" fmla="*/ 1344 h 1344"/>
              <a:gd name="T4" fmla="*/ 31 w 31"/>
              <a:gd name="T5" fmla="*/ 672 h 1344"/>
              <a:gd name="T6" fmla="*/ 0 w 31"/>
              <a:gd name="T7" fmla="*/ 0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" h="1344">
                <a:moveTo>
                  <a:pt x="0" y="0"/>
                </a:moveTo>
                <a:cubicBezTo>
                  <a:pt x="0" y="1344"/>
                  <a:pt x="0" y="1344"/>
                  <a:pt x="0" y="1344"/>
                </a:cubicBezTo>
                <a:cubicBezTo>
                  <a:pt x="17" y="1344"/>
                  <a:pt x="31" y="1043"/>
                  <a:pt x="31" y="672"/>
                </a:cubicBezTo>
                <a:cubicBezTo>
                  <a:pt x="31" y="301"/>
                  <a:pt x="17" y="0"/>
                  <a:pt x="0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61985" tIns="80992" rIns="161985" bIns="80992" numCol="1" anchor="t" anchorCtr="0" compatLnSpc="1">
            <a:prstTxWarp prst="textNoShape">
              <a:avLst/>
            </a:prstTxWarp>
          </a:bodyPr>
          <a:lstStyle/>
          <a:p>
            <a:endParaRPr lang="ru-RU" sz="10806"/>
          </a:p>
        </p:txBody>
      </p:sp>
      <p:grpSp>
        <p:nvGrpSpPr>
          <p:cNvPr id="40" name="Group 39"/>
          <p:cNvGrpSpPr/>
          <p:nvPr/>
        </p:nvGrpSpPr>
        <p:grpSpPr>
          <a:xfrm rot="5400000">
            <a:off x="17222475" y="22705945"/>
            <a:ext cx="3284686" cy="2336963"/>
            <a:chOff x="8693149" y="1811338"/>
            <a:chExt cx="1854200" cy="1319212"/>
          </a:xfrm>
          <a:solidFill>
            <a:schemeClr val="bg1">
              <a:lumMod val="75000"/>
            </a:schemeClr>
          </a:solidFill>
        </p:grpSpPr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0207625" y="2703513"/>
              <a:ext cx="312738" cy="427037"/>
            </a:xfrm>
            <a:custGeom>
              <a:avLst/>
              <a:gdLst>
                <a:gd name="T0" fmla="*/ 82 w 82"/>
                <a:gd name="T1" fmla="*/ 56 h 112"/>
                <a:gd name="T2" fmla="*/ 0 w 82"/>
                <a:gd name="T3" fmla="*/ 112 h 112"/>
                <a:gd name="T4" fmla="*/ 0 w 82"/>
                <a:gd name="T5" fmla="*/ 0 h 112"/>
                <a:gd name="T6" fmla="*/ 82 w 82"/>
                <a:gd name="T7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12">
                  <a:moveTo>
                    <a:pt x="82" y="56"/>
                  </a:moveTo>
                  <a:cubicBezTo>
                    <a:pt x="69" y="89"/>
                    <a:pt x="37" y="112"/>
                    <a:pt x="0" y="1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7" y="0"/>
                    <a:pt x="69" y="23"/>
                    <a:pt x="82" y="56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8693149" y="1811338"/>
              <a:ext cx="1854200" cy="1212850"/>
            </a:xfrm>
            <a:custGeom>
              <a:avLst/>
              <a:gdLst>
                <a:gd name="T0" fmla="*/ 487 w 487"/>
                <a:gd name="T1" fmla="*/ 89 h 318"/>
                <a:gd name="T2" fmla="*/ 487 w 487"/>
                <a:gd name="T3" fmla="*/ 257 h 318"/>
                <a:gd name="T4" fmla="*/ 480 w 487"/>
                <a:gd name="T5" fmla="*/ 290 h 318"/>
                <a:gd name="T6" fmla="*/ 462 w 487"/>
                <a:gd name="T7" fmla="*/ 318 h 318"/>
                <a:gd name="T8" fmla="*/ 462 w 487"/>
                <a:gd name="T9" fmla="*/ 262 h 318"/>
                <a:gd name="T10" fmla="*/ 398 w 487"/>
                <a:gd name="T11" fmla="*/ 234 h 318"/>
                <a:gd name="T12" fmla="*/ 118 w 487"/>
                <a:gd name="T13" fmla="*/ 234 h 318"/>
                <a:gd name="T14" fmla="*/ 118 w 487"/>
                <a:gd name="T15" fmla="*/ 234 h 318"/>
                <a:gd name="T16" fmla="*/ 0 w 487"/>
                <a:gd name="T17" fmla="*/ 117 h 318"/>
                <a:gd name="T18" fmla="*/ 118 w 487"/>
                <a:gd name="T19" fmla="*/ 0 h 318"/>
                <a:gd name="T20" fmla="*/ 118 w 487"/>
                <a:gd name="T21" fmla="*/ 0 h 318"/>
                <a:gd name="T22" fmla="*/ 398 w 487"/>
                <a:gd name="T23" fmla="*/ 0 h 318"/>
                <a:gd name="T24" fmla="*/ 487 w 487"/>
                <a:gd name="T25" fmla="*/ 89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7" h="318">
                  <a:moveTo>
                    <a:pt x="487" y="89"/>
                  </a:moveTo>
                  <a:cubicBezTo>
                    <a:pt x="487" y="257"/>
                    <a:pt x="487" y="257"/>
                    <a:pt x="487" y="257"/>
                  </a:cubicBezTo>
                  <a:cubicBezTo>
                    <a:pt x="487" y="269"/>
                    <a:pt x="484" y="280"/>
                    <a:pt x="480" y="290"/>
                  </a:cubicBezTo>
                  <a:cubicBezTo>
                    <a:pt x="476" y="301"/>
                    <a:pt x="470" y="310"/>
                    <a:pt x="462" y="318"/>
                  </a:cubicBezTo>
                  <a:cubicBezTo>
                    <a:pt x="477" y="303"/>
                    <a:pt x="477" y="278"/>
                    <a:pt x="462" y="262"/>
                  </a:cubicBezTo>
                  <a:cubicBezTo>
                    <a:pt x="446" y="245"/>
                    <a:pt x="423" y="234"/>
                    <a:pt x="398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53" y="234"/>
                    <a:pt x="0" y="182"/>
                    <a:pt x="0" y="117"/>
                  </a:cubicBezTo>
                  <a:cubicBezTo>
                    <a:pt x="0" y="52"/>
                    <a:pt x="53" y="0"/>
                    <a:pt x="118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447" y="0"/>
                    <a:pt x="487" y="39"/>
                    <a:pt x="487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 dirty="0"/>
            </a:p>
          </p:txBody>
        </p:sp>
      </p:grp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18393197" y="23360966"/>
            <a:ext cx="1939635" cy="5539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619860"/>
            <a:r>
              <a:rPr lang="fa-IR" altLang="ru-RU" sz="3600" b="1" dirty="0">
                <a:latin typeface="Montserrat-Bold" panose="00000800000000000000" pitchFamily="50" charset="0"/>
                <a:cs typeface="B Titr" panose="00000700000000000000" pitchFamily="2" charset="-78"/>
              </a:rPr>
              <a:t>نتایج و بحث</a:t>
            </a:r>
            <a:endParaRPr lang="ru-RU" altLang="ru-RU" sz="3600" dirty="0">
              <a:latin typeface="Montserrat-Bold" panose="00000800000000000000" pitchFamily="50" charset="0"/>
              <a:cs typeface="B Titr" panose="00000700000000000000" pitchFamily="2" charset="-78"/>
            </a:endParaRP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7CCBB77-9449-C974-FC89-7607E2761D55}"/>
              </a:ext>
            </a:extLst>
          </p:cNvPr>
          <p:cNvSpPr/>
          <p:nvPr/>
        </p:nvSpPr>
        <p:spPr>
          <a:xfrm>
            <a:off x="496586" y="3802346"/>
            <a:ext cx="20417378" cy="3748747"/>
          </a:xfrm>
          <a:prstGeom prst="roundRect">
            <a:avLst/>
          </a:prstGeom>
          <a:solidFill>
            <a:srgbClr val="CCECFF"/>
          </a:solidFill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defTabSz="391866" rtl="1" fontAlgn="auto">
              <a:spcBef>
                <a:spcPts val="0"/>
              </a:spcBef>
              <a:spcAft>
                <a:spcPts val="0"/>
              </a:spcAft>
            </a:pPr>
            <a:r>
              <a:rPr kumimoji="0" lang="fa-IR" sz="5485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j-ea"/>
                <a:cs typeface="B Titr" panose="00000700000000000000" pitchFamily="2" charset="-78"/>
              </a:rPr>
              <a:t>عنوان مقاله</a:t>
            </a:r>
            <a:r>
              <a:rPr kumimoji="0" lang="en-US" sz="342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/>
            </a:r>
            <a:br>
              <a:rPr kumimoji="0" lang="en-US" sz="3428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US" sz="17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 </a:t>
            </a:r>
            <a:br>
              <a:rPr kumimoji="0" lang="en-US" sz="17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fa-IR" sz="291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نام نویسنده</a:t>
            </a:r>
            <a:r>
              <a:rPr kumimoji="0" lang="en-US" sz="291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 </a:t>
            </a:r>
            <a:r>
              <a:rPr kumimoji="0" lang="en-US" sz="2914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a</a:t>
            </a:r>
            <a:r>
              <a:rPr kumimoji="0" lang="fa-IR" sz="291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، نام نویسنده </a:t>
            </a:r>
            <a:r>
              <a:rPr kumimoji="0" lang="en-US" sz="291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⃰</a:t>
            </a:r>
            <a:r>
              <a:rPr kumimoji="0" lang="en-US" sz="2914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 b</a:t>
            </a:r>
            <a:r>
              <a:rPr kumimoji="0" lang="fa-IR" sz="291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/>
            </a:r>
            <a:br>
              <a:rPr kumimoji="0" lang="fa-IR" sz="291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</a:br>
            <a:r>
              <a:rPr kumimoji="0" lang="fa-IR" sz="2914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ایمیل نویسنده مسئول:.............</a:t>
            </a:r>
            <a:r>
              <a:rPr kumimoji="0" lang="en-US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/>
            </a:r>
            <a:br>
              <a:rPr kumimoji="0" lang="en-US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</a:br>
            <a:r>
              <a:rPr kumimoji="0" lang="en-US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 </a:t>
            </a:r>
            <a:br>
              <a:rPr kumimoji="0" lang="en-US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</a:br>
            <a:r>
              <a:rPr kumimoji="0" lang="en-US" sz="2914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a</a:t>
            </a:r>
            <a:r>
              <a:rPr kumimoji="0" lang="fa-IR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 </a:t>
            </a:r>
            <a:r>
              <a:rPr kumimoji="0" lang="en-US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 </a:t>
            </a:r>
            <a:r>
              <a:rPr kumimoji="0" lang="fa-IR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گروه صنایع غذایی..............</a:t>
            </a:r>
            <a:r>
              <a:rPr kumimoji="0" lang="en-US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/>
            </a:r>
            <a:br>
              <a:rPr kumimoji="0" lang="en-US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</a:br>
            <a:r>
              <a:rPr kumimoji="0" lang="en-US" sz="2914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b</a:t>
            </a:r>
            <a:r>
              <a:rPr kumimoji="0" lang="fa-IR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 </a:t>
            </a:r>
            <a:r>
              <a:rPr kumimoji="0" lang="en-US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 </a:t>
            </a:r>
            <a:r>
              <a:rPr kumimoji="0" lang="fa-IR" sz="291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B Nazanin" panose="00000400000000000000" pitchFamily="2" charset="-78"/>
              </a:rPr>
              <a:t>گروه صنایع غذایی..............</a:t>
            </a:r>
            <a:endParaRPr lang="en-US" sz="3428" baseline="-25000" dirty="0">
              <a:solidFill>
                <a:srgbClr val="FF6600"/>
              </a:solidFill>
              <a:latin typeface="Calibri" panose="020F0502020204030204"/>
              <a:cs typeface="B Titr" panose="00000700000000000000" pitchFamily="2" charset="-78"/>
            </a:endParaRPr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280BF5CB-C97F-B2F8-DED9-5D8DAD143F9B}"/>
              </a:ext>
            </a:extLst>
          </p:cNvPr>
          <p:cNvSpPr>
            <a:spLocks/>
          </p:cNvSpPr>
          <p:nvPr/>
        </p:nvSpPr>
        <p:spPr bwMode="auto">
          <a:xfrm rot="5400000">
            <a:off x="11361022" y="17900233"/>
            <a:ext cx="142694" cy="21597940"/>
          </a:xfrm>
          <a:custGeom>
            <a:avLst/>
            <a:gdLst>
              <a:gd name="T0" fmla="*/ 0 w 31"/>
              <a:gd name="T1" fmla="*/ 0 h 1344"/>
              <a:gd name="T2" fmla="*/ 0 w 31"/>
              <a:gd name="T3" fmla="*/ 1344 h 1344"/>
              <a:gd name="T4" fmla="*/ 31 w 31"/>
              <a:gd name="T5" fmla="*/ 672 h 1344"/>
              <a:gd name="T6" fmla="*/ 0 w 31"/>
              <a:gd name="T7" fmla="*/ 0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" h="1344">
                <a:moveTo>
                  <a:pt x="0" y="0"/>
                </a:moveTo>
                <a:cubicBezTo>
                  <a:pt x="0" y="1344"/>
                  <a:pt x="0" y="1344"/>
                  <a:pt x="0" y="1344"/>
                </a:cubicBezTo>
                <a:cubicBezTo>
                  <a:pt x="17" y="1344"/>
                  <a:pt x="31" y="1043"/>
                  <a:pt x="31" y="672"/>
                </a:cubicBezTo>
                <a:cubicBezTo>
                  <a:pt x="31" y="301"/>
                  <a:pt x="17" y="0"/>
                  <a:pt x="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161985" tIns="80992" rIns="161985" bIns="80992" numCol="1" anchor="t" anchorCtr="0" compatLnSpc="1">
            <a:prstTxWarp prst="textNoShape">
              <a:avLst/>
            </a:prstTxWarp>
          </a:bodyPr>
          <a:lstStyle/>
          <a:p>
            <a:endParaRPr lang="ru-RU" sz="10806" dirty="0"/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742CF60-07A7-D8F3-A436-8B57557EB8BF}"/>
              </a:ext>
            </a:extLst>
          </p:cNvPr>
          <p:cNvGrpSpPr/>
          <p:nvPr/>
        </p:nvGrpSpPr>
        <p:grpSpPr>
          <a:xfrm rot="5400000">
            <a:off x="17221057" y="26081327"/>
            <a:ext cx="3284686" cy="2336961"/>
            <a:chOff x="8693150" y="1811339"/>
            <a:chExt cx="1854200" cy="1319211"/>
          </a:xfrm>
          <a:solidFill>
            <a:schemeClr val="bg2">
              <a:lumMod val="75000"/>
            </a:schemeClr>
          </a:solidFill>
        </p:grpSpPr>
        <p:sp>
          <p:nvSpPr>
            <p:cNvPr id="66" name="Freeform 21">
              <a:extLst>
                <a:ext uri="{FF2B5EF4-FFF2-40B4-BE49-F238E27FC236}">
                  <a16:creationId xmlns:a16="http://schemas.microsoft.com/office/drawing/2014/main" id="{F8CA6D7D-6881-4BA7-BACE-DF954DAF3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7625" y="2703513"/>
              <a:ext cx="312738" cy="427037"/>
            </a:xfrm>
            <a:custGeom>
              <a:avLst/>
              <a:gdLst>
                <a:gd name="T0" fmla="*/ 82 w 82"/>
                <a:gd name="T1" fmla="*/ 56 h 112"/>
                <a:gd name="T2" fmla="*/ 0 w 82"/>
                <a:gd name="T3" fmla="*/ 112 h 112"/>
                <a:gd name="T4" fmla="*/ 0 w 82"/>
                <a:gd name="T5" fmla="*/ 0 h 112"/>
                <a:gd name="T6" fmla="*/ 82 w 82"/>
                <a:gd name="T7" fmla="*/ 5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12">
                  <a:moveTo>
                    <a:pt x="82" y="56"/>
                  </a:moveTo>
                  <a:cubicBezTo>
                    <a:pt x="69" y="89"/>
                    <a:pt x="37" y="112"/>
                    <a:pt x="0" y="1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7" y="0"/>
                    <a:pt x="69" y="23"/>
                    <a:pt x="82" y="56"/>
                  </a:cubicBez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/>
            </a:p>
          </p:txBody>
        </p:sp>
        <p:sp>
          <p:nvSpPr>
            <p:cNvPr id="67" name="Freeform 22">
              <a:extLst>
                <a:ext uri="{FF2B5EF4-FFF2-40B4-BE49-F238E27FC236}">
                  <a16:creationId xmlns:a16="http://schemas.microsoft.com/office/drawing/2014/main" id="{08DB6798-4789-C0CA-B218-6F2B86CCF05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3150" y="1811339"/>
              <a:ext cx="1854200" cy="1212850"/>
            </a:xfrm>
            <a:custGeom>
              <a:avLst/>
              <a:gdLst>
                <a:gd name="T0" fmla="*/ 487 w 487"/>
                <a:gd name="T1" fmla="*/ 89 h 318"/>
                <a:gd name="T2" fmla="*/ 487 w 487"/>
                <a:gd name="T3" fmla="*/ 257 h 318"/>
                <a:gd name="T4" fmla="*/ 480 w 487"/>
                <a:gd name="T5" fmla="*/ 290 h 318"/>
                <a:gd name="T6" fmla="*/ 462 w 487"/>
                <a:gd name="T7" fmla="*/ 318 h 318"/>
                <a:gd name="T8" fmla="*/ 462 w 487"/>
                <a:gd name="T9" fmla="*/ 262 h 318"/>
                <a:gd name="T10" fmla="*/ 398 w 487"/>
                <a:gd name="T11" fmla="*/ 234 h 318"/>
                <a:gd name="T12" fmla="*/ 118 w 487"/>
                <a:gd name="T13" fmla="*/ 234 h 318"/>
                <a:gd name="T14" fmla="*/ 118 w 487"/>
                <a:gd name="T15" fmla="*/ 234 h 318"/>
                <a:gd name="T16" fmla="*/ 0 w 487"/>
                <a:gd name="T17" fmla="*/ 117 h 318"/>
                <a:gd name="T18" fmla="*/ 118 w 487"/>
                <a:gd name="T19" fmla="*/ 0 h 318"/>
                <a:gd name="T20" fmla="*/ 118 w 487"/>
                <a:gd name="T21" fmla="*/ 0 h 318"/>
                <a:gd name="T22" fmla="*/ 398 w 487"/>
                <a:gd name="T23" fmla="*/ 0 h 318"/>
                <a:gd name="T24" fmla="*/ 487 w 487"/>
                <a:gd name="T25" fmla="*/ 89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87" h="318">
                  <a:moveTo>
                    <a:pt x="487" y="89"/>
                  </a:moveTo>
                  <a:cubicBezTo>
                    <a:pt x="487" y="257"/>
                    <a:pt x="487" y="257"/>
                    <a:pt x="487" y="257"/>
                  </a:cubicBezTo>
                  <a:cubicBezTo>
                    <a:pt x="487" y="269"/>
                    <a:pt x="484" y="280"/>
                    <a:pt x="480" y="290"/>
                  </a:cubicBezTo>
                  <a:cubicBezTo>
                    <a:pt x="476" y="301"/>
                    <a:pt x="470" y="310"/>
                    <a:pt x="462" y="318"/>
                  </a:cubicBezTo>
                  <a:cubicBezTo>
                    <a:pt x="477" y="303"/>
                    <a:pt x="477" y="278"/>
                    <a:pt x="462" y="262"/>
                  </a:cubicBezTo>
                  <a:cubicBezTo>
                    <a:pt x="446" y="245"/>
                    <a:pt x="423" y="234"/>
                    <a:pt x="398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53" y="234"/>
                    <a:pt x="0" y="182"/>
                    <a:pt x="0" y="117"/>
                  </a:cubicBezTo>
                  <a:cubicBezTo>
                    <a:pt x="0" y="52"/>
                    <a:pt x="53" y="0"/>
                    <a:pt x="118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398" y="0"/>
                    <a:pt x="398" y="0"/>
                    <a:pt x="398" y="0"/>
                  </a:cubicBezTo>
                  <a:cubicBezTo>
                    <a:pt x="447" y="0"/>
                    <a:pt x="487" y="39"/>
                    <a:pt x="487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61985" tIns="80992" rIns="161985" bIns="80992" numCol="1" anchor="t" anchorCtr="0" compatLnSpc="1">
              <a:prstTxWarp prst="textNoShape">
                <a:avLst/>
              </a:prstTxWarp>
            </a:bodyPr>
            <a:lstStyle/>
            <a:p>
              <a:endParaRPr lang="ru-RU" sz="10806" dirty="0"/>
            </a:p>
          </p:txBody>
        </p:sp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336DC2B9-5EE5-C866-C490-381F658A705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8293408" y="27168850"/>
            <a:ext cx="182421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1619860"/>
            <a:r>
              <a:rPr lang="fa-IR" altLang="ru-RU" sz="3600" dirty="0">
                <a:latin typeface="Montserrat-Bold" panose="00000800000000000000" pitchFamily="50" charset="0"/>
                <a:cs typeface="B Titr" panose="00000700000000000000" pitchFamily="2" charset="-78"/>
              </a:rPr>
              <a:t>نتیحه گیری</a:t>
            </a:r>
            <a:endParaRPr lang="ru-RU" altLang="ru-RU" sz="3600" dirty="0">
              <a:latin typeface="Montserrat-Bold" panose="00000800000000000000" pitchFamily="50" charset="0"/>
              <a:cs typeface="B Titr" panose="000007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D69C4D-1EFC-E865-DE50-FB2728E466F0}"/>
              </a:ext>
            </a:extLst>
          </p:cNvPr>
          <p:cNvSpPr txBox="1"/>
          <p:nvPr/>
        </p:nvSpPr>
        <p:spPr>
          <a:xfrm>
            <a:off x="1496793" y="7792488"/>
            <a:ext cx="1613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متن</a:t>
            </a:r>
            <a:endParaRPr lang="en-GB" sz="2600" dirty="0">
              <a:cs typeface="B Nazanin" panose="00000400000000000000" pitchFamily="2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D1D0DB-2A3B-667C-7CB3-7B62E80A3CEC}"/>
              </a:ext>
            </a:extLst>
          </p:cNvPr>
          <p:cNvSpPr txBox="1"/>
          <p:nvPr/>
        </p:nvSpPr>
        <p:spPr>
          <a:xfrm>
            <a:off x="4693461" y="10962646"/>
            <a:ext cx="12752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متن</a:t>
            </a:r>
            <a:endParaRPr lang="en-GB" dirty="0">
              <a:cs typeface="B Nazanin" panose="00000400000000000000" pitchFamily="2" charset="-7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C50E53B-7903-B98A-0B0A-339D047022A2}"/>
              </a:ext>
            </a:extLst>
          </p:cNvPr>
          <p:cNvSpPr txBox="1"/>
          <p:nvPr/>
        </p:nvSpPr>
        <p:spPr>
          <a:xfrm>
            <a:off x="1564641" y="14785367"/>
            <a:ext cx="16026712" cy="51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391866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43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متن/ شکل/ جدول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E90A76-72C5-1E94-0D00-48F675EE16B5}"/>
              </a:ext>
            </a:extLst>
          </p:cNvPr>
          <p:cNvSpPr txBox="1"/>
          <p:nvPr/>
        </p:nvSpPr>
        <p:spPr>
          <a:xfrm>
            <a:off x="1379283" y="25516769"/>
            <a:ext cx="16026712" cy="514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391866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743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Nazanin" panose="00000400000000000000" pitchFamily="2" charset="-78"/>
              </a:rPr>
              <a:t>متن/ شکل/ جدول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B Nazanin" panose="00000400000000000000" pitchFamily="2" charset="-7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E7366EA-5601-38A7-E73C-CE975AF8AF8C}"/>
              </a:ext>
            </a:extLst>
          </p:cNvPr>
          <p:cNvSpPr txBox="1"/>
          <p:nvPr/>
        </p:nvSpPr>
        <p:spPr>
          <a:xfrm>
            <a:off x="1509367" y="20361379"/>
            <a:ext cx="16137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متن</a:t>
            </a:r>
            <a:endParaRPr lang="en-GB" sz="2600" dirty="0">
              <a:cs typeface="B Nazanin" panose="00000400000000000000" pitchFamily="2" charset="-7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E047B78-1F90-D22D-E3F8-59E9C76524EE}"/>
              </a:ext>
            </a:extLst>
          </p:cNvPr>
          <p:cNvSpPr txBox="1"/>
          <p:nvPr/>
        </p:nvSpPr>
        <p:spPr>
          <a:xfrm>
            <a:off x="11146970" y="29119417"/>
            <a:ext cx="67363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متن</a:t>
            </a:r>
            <a:endParaRPr lang="en-GB" sz="2800" dirty="0">
              <a:cs typeface="B Nazanin" panose="00000400000000000000" pitchFamily="2" charset="-7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B682D7A-8D16-B1E3-DAD0-541F47B648FA}"/>
              </a:ext>
            </a:extLst>
          </p:cNvPr>
          <p:cNvSpPr txBox="1"/>
          <p:nvPr/>
        </p:nvSpPr>
        <p:spPr>
          <a:xfrm>
            <a:off x="1564641" y="29381027"/>
            <a:ext cx="3536747" cy="1446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rtl="1"/>
            <a:r>
              <a:rPr lang="fa-IR" sz="4400" dirty="0">
                <a:cs typeface="B Nazanin" panose="00000400000000000000" pitchFamily="2" charset="-78"/>
              </a:rPr>
              <a:t>درج لگو </a:t>
            </a:r>
            <a:endParaRPr lang="en-US" sz="4400" smtClean="0">
              <a:cs typeface="B Nazanin" panose="00000400000000000000" pitchFamily="2" charset="-78"/>
            </a:endParaRPr>
          </a:p>
          <a:p>
            <a:pPr rtl="1"/>
            <a:r>
              <a:rPr lang="fa-IR" sz="4400" smtClean="0">
                <a:cs typeface="B Nazanin" panose="00000400000000000000" pitchFamily="2" charset="-78"/>
              </a:rPr>
              <a:t>در </a:t>
            </a:r>
            <a:r>
              <a:rPr lang="fa-IR" sz="4400" dirty="0">
                <a:cs typeface="B Nazanin" panose="00000400000000000000" pitchFamily="2" charset="-78"/>
              </a:rPr>
              <a:t>صورت تمایل</a:t>
            </a:r>
            <a:endParaRPr lang="en-GB" sz="4400" dirty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20" y="503886"/>
            <a:ext cx="15910559" cy="31422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0679" y="573342"/>
            <a:ext cx="3767126" cy="309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7268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 advClick="0">
        <p159:morph option="byObject"/>
      </p:transition>
    </mc:Choice>
    <mc:Fallback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1" anchor="ctr"/>
      <a:lstStyle>
        <a:defPPr algn="ctr">
          <a:defRPr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4079</TotalTime>
  <Words>31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Nazanin</vt:lpstr>
      <vt:lpstr>B Titr</vt:lpstr>
      <vt:lpstr>Calibri</vt:lpstr>
      <vt:lpstr>Montserrat-Bold</vt:lpstr>
      <vt:lpstr>Times New Roman</vt:lpstr>
      <vt:lpstr>2_Office Theme</vt:lpstr>
      <vt:lpstr>CorelDRAW</vt:lpstr>
      <vt:lpstr>PowerPoint Presentation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HP</cp:lastModifiedBy>
  <cp:revision>199</cp:revision>
  <dcterms:created xsi:type="dcterms:W3CDTF">2008-12-04T00:20:37Z</dcterms:created>
  <dcterms:modified xsi:type="dcterms:W3CDTF">2024-07-24T09:06:01Z</dcterms:modified>
</cp:coreProperties>
</file>